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4" r:id="rId3"/>
    <p:sldId id="267" r:id="rId4"/>
    <p:sldId id="268" r:id="rId5"/>
    <p:sldId id="286" r:id="rId6"/>
    <p:sldId id="287" r:id="rId7"/>
    <p:sldId id="289" r:id="rId8"/>
    <p:sldId id="288" r:id="rId9"/>
    <p:sldId id="290" r:id="rId10"/>
    <p:sldId id="291" r:id="rId11"/>
    <p:sldId id="292" r:id="rId12"/>
    <p:sldId id="302" r:id="rId13"/>
    <p:sldId id="293" r:id="rId14"/>
    <p:sldId id="294" r:id="rId15"/>
    <p:sldId id="295" r:id="rId16"/>
    <p:sldId id="296" r:id="rId17"/>
    <p:sldId id="297" r:id="rId18"/>
    <p:sldId id="299" r:id="rId19"/>
    <p:sldId id="300" r:id="rId20"/>
    <p:sldId id="303" r:id="rId21"/>
    <p:sldId id="301" r:id="rId22"/>
    <p:sldId id="263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658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FA936-6349-4DE9-9FAE-4432DCDE3653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DAA0E-D529-4B1D-8CCD-C538555ED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F1851-26F6-4C6A-BDE6-D8B753E18A2E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0"/>
            <a:ext cx="7215238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3LLB-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2024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Law Colleges List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14428"/>
            <a:ext cx="9144000" cy="36625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Bahnschrift SemiBold" pitchFamily="34" charset="0"/>
              </a:rPr>
              <a:t> </a:t>
            </a:r>
            <a:r>
              <a:rPr lang="en-US" sz="3600" dirty="0" smtClean="0">
                <a:latin typeface="Bahnschrift SemiBold" pitchFamily="34" charset="0"/>
              </a:rPr>
              <a:t>  </a:t>
            </a:r>
            <a:r>
              <a:rPr lang="en-US" sz="36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400" dirty="0" err="1" smtClean="0">
                <a:solidFill>
                  <a:srgbClr val="0070C0"/>
                </a:solidFill>
                <a:latin typeface="Bahnschrift SemiBold" pitchFamily="34" charset="0"/>
              </a:rPr>
              <a:t>Dr.B.R.AMBEDKAR</a:t>
            </a:r>
            <a:r>
              <a:rPr lang="en-US" sz="2400" dirty="0" smtClean="0">
                <a:solidFill>
                  <a:srgbClr val="0070C0"/>
                </a:solidFill>
                <a:latin typeface="Bahnschrift SemiBold" pitchFamily="34" charset="0"/>
              </a:rPr>
              <a:t> COLLEGE OF LAW-AU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- VIZAG</a:t>
            </a:r>
            <a:r>
              <a:rPr lang="en-US" sz="3600" dirty="0" smtClean="0">
                <a:latin typeface="Bahnschrift SemiBold" pitchFamily="34" charset="0"/>
              </a:rPr>
              <a:t>                     </a:t>
            </a:r>
            <a:r>
              <a:rPr lang="en-US" sz="2400" dirty="0" smtClean="0">
                <a:latin typeface="Bahnschrift SemiBold" pitchFamily="34" charset="0"/>
              </a:rPr>
              <a:t>   </a:t>
            </a:r>
            <a:r>
              <a:rPr lang="en-US" sz="3600" dirty="0" smtClean="0">
                <a:latin typeface="Bahnschrift SemiBold" pitchFamily="34" charset="0"/>
              </a:rPr>
              <a:t>                       </a:t>
            </a:r>
          </a:p>
          <a:p>
            <a:r>
              <a:rPr lang="en-US" sz="3200" dirty="0" smtClean="0">
                <a:latin typeface="Bahnschrift SemiBold" pitchFamily="34" charset="0"/>
              </a:rPr>
              <a:t>        </a:t>
            </a:r>
            <a:r>
              <a:rPr lang="en-US" sz="2800" dirty="0" smtClean="0">
                <a:latin typeface="Bahnschrift SemiBold" pitchFamily="34" charset="0"/>
              </a:rPr>
              <a:t>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20000/-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Bahnschrift SemiBold" pitchFamily="34" charset="0"/>
              </a:rPr>
              <a:t>2.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DEPARTMENT OF LAW-S.K.U.CAMPUS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</a:t>
            </a:r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ANANTAPURAMU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66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8445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 3.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Sri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Padmavathi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mahila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viswavidyalayam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-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Tirupathi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self finance</a:t>
            </a:r>
            <a:r>
              <a:rPr lang="en-US" sz="2800" dirty="0" smtClean="0">
                <a:latin typeface="Bahnschrift SemiBold" pitchFamily="34" charset="0"/>
              </a:rPr>
              <a:t>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22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26375/-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Regular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10375/-</a:t>
            </a:r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1486"/>
            <a:ext cx="578644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Universities/ Campus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4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4857766"/>
            <a:ext cx="22381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16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0"/>
            <a:ext cx="692948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3LLB-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2024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Law Colleges List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14494"/>
            <a:ext cx="914400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Mahatma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Jyothirao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phule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college of law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Srikakulam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   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BRAUniversity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Campus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-</a:t>
            </a:r>
            <a:r>
              <a:rPr lang="en-US" sz="2800" dirty="0" smtClean="0">
                <a:latin typeface="Bahnschrift SemiBold" pitchFamily="34" charset="0"/>
              </a:rPr>
              <a:t> Regular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</a:t>
            </a:r>
            <a:r>
              <a:rPr lang="en-US" sz="2800" dirty="0" smtClean="0">
                <a:latin typeface="Bahnschrift SemiBold" pitchFamily="34" charset="0"/>
              </a:rPr>
              <a:t>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66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10345/-</a:t>
            </a:r>
            <a:r>
              <a:rPr lang="en-US" sz="2800" dirty="0" smtClean="0">
                <a:latin typeface="Bahnschrift SemiBold" pitchFamily="34" charset="0"/>
              </a:rPr>
              <a:t>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1486"/>
            <a:ext cx="578644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Universities/ </a:t>
            </a:r>
            <a:r>
              <a:rPr lang="en-US" sz="2800" dirty="0" err="1" smtClean="0">
                <a:solidFill>
                  <a:schemeClr val="bg1"/>
                </a:solidFill>
                <a:latin typeface="Bahnschrift SemiBold" pitchFamily="34" charset="0"/>
              </a:rPr>
              <a:t>Govt</a:t>
            </a:r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4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71736" y="4286262"/>
            <a:ext cx="328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2924"/>
            <a:ext cx="9144000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  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Guntur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A.C.COLLEGE OF LAW -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2.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J.C.COLLEGE OF LAW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162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20000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</a:t>
            </a:r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3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MEDARAMETLA ANJAMMA MASTAN RAO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LAW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             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</a:p>
          <a:p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42858"/>
            <a:ext cx="6143668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       3LLB- Total law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29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00232" y="4143386"/>
            <a:ext cx="3643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                  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  </a:t>
            </a:r>
            <a:r>
              <a:rPr lang="en-US" sz="24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2858"/>
            <a:ext cx="9144000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Tirupati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1. </a:t>
            </a:r>
            <a:r>
              <a:rPr lang="en-US" sz="2800" dirty="0" smtClean="0">
                <a:solidFill>
                  <a:srgbClr val="0070C0"/>
                </a:solidFill>
              </a:rPr>
              <a:t>ANANTHA COLLEGE OF LAW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  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2.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DR.B.R.AMBEDKAR </a:t>
            </a:r>
            <a:r>
              <a:rPr lang="en-US" sz="2800" dirty="0" smtClean="0">
                <a:solidFill>
                  <a:srgbClr val="0070C0"/>
                </a:solidFill>
              </a:rPr>
              <a:t>GLOBAL LAW INSTITUTE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15000/-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  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15000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3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Sri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Padmavathi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mahila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viswavidyalayam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- GVT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self finance</a:t>
            </a:r>
            <a:r>
              <a:rPr lang="en-US" sz="2800" dirty="0" smtClean="0">
                <a:latin typeface="Bahnschrift SemiBold" pitchFamily="34" charset="0"/>
              </a:rPr>
              <a:t>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22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26375/-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Regular      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)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10375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8926" y="464345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VISAKHAPATNAM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1. </a:t>
            </a:r>
            <a:r>
              <a:rPr lang="en-US" sz="2800" dirty="0" smtClean="0">
                <a:solidFill>
                  <a:srgbClr val="0070C0"/>
                </a:solidFill>
              </a:rPr>
              <a:t>ALL SAINTS LAW COLLEGE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- 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Dr.B.R.AMBEDKAR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COLLEGE OF LAW-AU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gvt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3.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N.B.M.LAW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4.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N.V.P.LAW COLLEGE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5.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VISAKA 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3143240" y="477416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BHIMAVARAM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D.N.RAJU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22000/-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1736" y="2928940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MACHILIPATNAM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D.S.R.HINDU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54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25000/-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71736" y="300037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RAJAHMUNDRY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G.S.K.M.LAW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72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6050" y="385763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ONGOLE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INDIRA PRIYADARSINI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216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14000/-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71736" y="300037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PUTTUR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KKC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    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14500/-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1736" y="3000378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3539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SRIKAKULAM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M.P.R.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54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14000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Mahatma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Jyothirao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phule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college of law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gvt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       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BRAUniversity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Campus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-</a:t>
            </a:r>
            <a:r>
              <a:rPr lang="en-US" sz="2800" dirty="0" smtClean="0">
                <a:latin typeface="Bahnschrift SemiBold" pitchFamily="34" charset="0"/>
              </a:rPr>
              <a:t> Regular -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3yrs</a:t>
            </a:r>
            <a:r>
              <a:rPr lang="en-US" sz="2800" dirty="0" smtClean="0">
                <a:latin typeface="Bahnschrift SemiBold" pitchFamily="34" charset="0"/>
              </a:rPr>
              <a:t>  - </a:t>
            </a:r>
            <a:r>
              <a:rPr lang="en-US" sz="2800" dirty="0" smtClean="0">
                <a:latin typeface="Bahnschrift SemiBold" pitchFamily="34" charset="0"/>
              </a:rPr>
              <a:t>(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66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10345/-</a:t>
            </a:r>
            <a:r>
              <a:rPr lang="en-US" sz="2800" dirty="0" smtClean="0">
                <a:latin typeface="Bahnschrift SemiBold" pitchFamily="34" charset="0"/>
              </a:rPr>
              <a:t>        </a:t>
            </a:r>
            <a:endParaRPr lang="en-US" sz="2800" dirty="0" smtClean="0">
              <a:latin typeface="Bahnschrift SemiBold" pitchFamily="34" charset="0"/>
            </a:endParaRPr>
          </a:p>
          <a:p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00298" y="428626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MARKAPUR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N S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2857502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sz="20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KADAPA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SRI P.BASI REDDY COLLEGE OF LAW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SMT.BASAVA RAMA TARAKAM MEMORIAL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                   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1736" y="3786196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KURNOOL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PRASUNNA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16000/-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6050" y="2928940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KAKINADA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P.S.RAJU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IN" sz="2800" dirty="0" smtClean="0">
                <a:solidFill>
                  <a:srgbClr val="002060"/>
                </a:solidFill>
                <a:latin typeface="Bahnschrift SemiBold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RAJIV GANDHI INSTITUTE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108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24000/-</a:t>
            </a:r>
          </a:p>
        </p:txBody>
      </p:sp>
      <p:sp>
        <p:nvSpPr>
          <p:cNvPr id="3" name="Rectangle 2"/>
          <p:cNvSpPr/>
          <p:nvPr/>
        </p:nvSpPr>
        <p:spPr>
          <a:xfrm>
            <a:off x="2643174" y="357188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85734"/>
            <a:ext cx="914400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ANANTAPURAMU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DEPARTMENT OF LAW-S.K.U.CAMPUS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gvt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66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latin typeface="Bahnschrift SemiBold" pitchFamily="34" charset="0"/>
              </a:rPr>
              <a:t>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8445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  2.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SRI VIJAYANAGAR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19500/-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IN" sz="2800" dirty="0" smtClean="0">
                <a:latin typeface="Bahnschrift SemiBold" pitchFamily="34" charset="0"/>
              </a:rPr>
              <a:t>            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162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19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500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/-</a:t>
            </a:r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428626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CHITTOOR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S.R.K.M.LAW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314325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VIJAYAWADA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SMT.V.D.SIDDHARDHA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25300/-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314325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               </a:t>
            </a:r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Place :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NELLORE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V.R.LAW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270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endParaRPr lang="en-US" sz="2800" dirty="0" smtClean="0">
              <a:latin typeface="Bahnschrift Semi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3174" y="314325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ahnschrift SemiBold" pitchFamily="34" charset="0"/>
              </a:rPr>
              <a:t>Telugulawstudents.in</a:t>
            </a:r>
            <a:r>
              <a:rPr lang="en-US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0"/>
            <a:ext cx="521497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 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2024 analysis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                         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2024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Aplications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23425      written -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19224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     Qualified -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17117   </a:t>
            </a:r>
            <a:endParaRPr lang="en-US" sz="3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3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  3yrs 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12330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13740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5yrs</a:t>
            </a:r>
            <a:r>
              <a:rPr lang="en-US" sz="3200" dirty="0" smtClean="0">
                <a:latin typeface="Comic Sans MS" pitchFamily="66" charset="0"/>
              </a:rPr>
              <a:t>   -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2758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3445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LLM</a:t>
            </a:r>
            <a:r>
              <a:rPr lang="en-US" sz="3200" dirty="0" smtClean="0">
                <a:latin typeface="Comic Sans MS" pitchFamily="66" charset="0"/>
              </a:rPr>
              <a:t>  - 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2029 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2039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</a:t>
            </a:r>
            <a:r>
              <a:rPr lang="en-US" sz="16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               </a:t>
            </a:r>
            <a:endParaRPr lang="en-US" sz="32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3286130"/>
            <a:ext cx="3786214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ahnschrift SemiCondensed" pitchFamily="34" charset="0"/>
              </a:rPr>
              <a:t> 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Available Seats as per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2023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Bahnschrift SemiCondensed" pitchFamily="34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      3yrs </a:t>
            </a:r>
            <a:r>
              <a:rPr lang="en-US" sz="2400" dirty="0" smtClean="0">
                <a:latin typeface="Comic Sans MS" pitchFamily="66" charset="0"/>
              </a:rPr>
              <a:t>  -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5156  </a:t>
            </a:r>
            <a:r>
              <a:rPr lang="en-US" sz="2400" dirty="0" smtClean="0">
                <a:latin typeface="Comic Sans MS" pitchFamily="66" charset="0"/>
              </a:rPr>
              <a:t>          </a:t>
            </a:r>
            <a:endParaRPr lang="en-US" sz="2400" dirty="0" smtClean="0">
              <a:latin typeface="Comic Sans MS" pitchFamily="66" charset="0"/>
            </a:endParaRPr>
          </a:p>
          <a:p>
            <a:r>
              <a:rPr lang="en-US" sz="2400" dirty="0" smtClean="0">
                <a:latin typeface="Comic Sans MS" pitchFamily="66" charset="0"/>
              </a:rPr>
              <a:t>      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0"/>
            <a:ext cx="521497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  AP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2023 analysis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                         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2023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Aplications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19014      written -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16203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       Qualified -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13402   </a:t>
            </a:r>
            <a:endParaRPr lang="en-US" sz="3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3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  3yrs 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9926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11951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5yrs</a:t>
            </a:r>
            <a:r>
              <a:rPr lang="en-US" sz="3200" dirty="0" smtClean="0">
                <a:latin typeface="Comic Sans MS" pitchFamily="66" charset="0"/>
              </a:rPr>
              <a:t>   -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2222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2985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LLM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1254 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1267</a:t>
            </a:r>
            <a:r>
              <a:rPr lang="en-US" sz="2000" dirty="0" smtClean="0">
                <a:solidFill>
                  <a:schemeClr val="tx1"/>
                </a:solidFill>
                <a:latin typeface="Comic Sans MS" pitchFamily="66" charset="0"/>
              </a:rPr>
              <a:t>written</a:t>
            </a:r>
            <a:endParaRPr lang="en-US" sz="32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</a:t>
            </a:r>
            <a:r>
              <a:rPr lang="en-US" sz="16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               </a:t>
            </a:r>
            <a:endParaRPr lang="en-US" sz="32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3286130"/>
            <a:ext cx="3786214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ahnschrift SemiCondensed" pitchFamily="34" charset="0"/>
              </a:rPr>
              <a:t> 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Available Seats as per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2023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Bahnschrift SemiCondensed" pitchFamily="34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      3yrs </a:t>
            </a:r>
            <a:r>
              <a:rPr lang="en-US" sz="2400" dirty="0" smtClean="0">
                <a:latin typeface="Comic Sans MS" pitchFamily="66" charset="0"/>
              </a:rPr>
              <a:t>  -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5726</a:t>
            </a:r>
            <a:endParaRPr lang="en-US" sz="2400" dirty="0" smtClean="0">
              <a:latin typeface="Comic Sans MS" pitchFamily="66" charset="0"/>
            </a:endParaRPr>
          </a:p>
          <a:p>
            <a:r>
              <a:rPr lang="en-US" sz="2400" dirty="0" smtClean="0">
                <a:latin typeface="Comic Sans MS" pitchFamily="66" charset="0"/>
              </a:rPr>
              <a:t>     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5yrs</a:t>
            </a:r>
            <a:r>
              <a:rPr lang="en-US" sz="2400" dirty="0" smtClean="0">
                <a:latin typeface="Comic Sans MS" pitchFamily="66" charset="0"/>
              </a:rPr>
              <a:t>   -</a:t>
            </a:r>
            <a:endParaRPr lang="en-US" sz="24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2400" dirty="0" smtClean="0">
                <a:latin typeface="Comic Sans MS" pitchFamily="66" charset="0"/>
              </a:rPr>
              <a:t>       </a:t>
            </a:r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LLM</a:t>
            </a:r>
            <a:r>
              <a:rPr lang="en-US" sz="2400" dirty="0" smtClean="0">
                <a:latin typeface="Comic Sans MS" pitchFamily="66" charset="0"/>
              </a:rPr>
              <a:t>  -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57290" y="1785932"/>
            <a:ext cx="6858048" cy="10156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Bahnschrift SemiBold" pitchFamily="34" charset="0"/>
              </a:rPr>
              <a:t>    Thank You All</a:t>
            </a:r>
            <a:endParaRPr lang="en-US" sz="60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949</Words>
  <Application>Microsoft Office PowerPoint</Application>
  <PresentationFormat>On-screen Show (16:9)</PresentationFormat>
  <Paragraphs>186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NEW</dc:creator>
  <cp:lastModifiedBy>HD</cp:lastModifiedBy>
  <cp:revision>159</cp:revision>
  <dcterms:created xsi:type="dcterms:W3CDTF">2022-07-19T10:10:30Z</dcterms:created>
  <dcterms:modified xsi:type="dcterms:W3CDTF">2024-10-25T06:45:31Z</dcterms:modified>
</cp:coreProperties>
</file>