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67" r:id="rId3"/>
    <p:sldId id="268" r:id="rId4"/>
    <p:sldId id="275" r:id="rId5"/>
    <p:sldId id="269" r:id="rId6"/>
    <p:sldId id="276" r:id="rId7"/>
    <p:sldId id="277" r:id="rId8"/>
    <p:sldId id="278" r:id="rId9"/>
    <p:sldId id="282" r:id="rId10"/>
    <p:sldId id="280" r:id="rId11"/>
    <p:sldId id="281" r:id="rId12"/>
    <p:sldId id="279" r:id="rId13"/>
    <p:sldId id="283" r:id="rId14"/>
    <p:sldId id="263" r:id="rId15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1" d="100"/>
          <a:sy n="91" d="100"/>
        </p:scale>
        <p:origin x="-786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6FA936-6349-4DE9-9FAE-4432DCDE3653}" type="datetimeFigureOut">
              <a:rPr lang="en-US" smtClean="0"/>
              <a:pPr/>
              <a:t>6/26/2023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EDAA0E-D529-4B1D-8CCD-C538555ED35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DAA0E-D529-4B1D-8CCD-C538555ED353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DAA0E-D529-4B1D-8CCD-C538555ED353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DAA0E-D529-4B1D-8CCD-C538555ED353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DAA0E-D529-4B1D-8CCD-C538555ED353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DAA0E-D529-4B1D-8CCD-C538555ED353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DAA0E-D529-4B1D-8CCD-C538555ED353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DAA0E-D529-4B1D-8CCD-C538555ED353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DAA0E-D529-4B1D-8CCD-C538555ED353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DAA0E-D529-4B1D-8CCD-C538555ED353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DAA0E-D529-4B1D-8CCD-C538555ED353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DAA0E-D529-4B1D-8CCD-C538555ED353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DAA0E-D529-4B1D-8CCD-C538555ED353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DAA0E-D529-4B1D-8CCD-C538555ED353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DAA0E-D529-4B1D-8CCD-C538555ED353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F1851-26F6-4C6A-BDE6-D8B753E18A2E}" type="datetimeFigureOut">
              <a:rPr lang="en-US" smtClean="0"/>
              <a:pPr/>
              <a:t>6/26/2023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9931E-2957-4624-9A94-CB29AE17D0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F1851-26F6-4C6A-BDE6-D8B753E18A2E}" type="datetimeFigureOut">
              <a:rPr lang="en-US" smtClean="0"/>
              <a:pPr/>
              <a:t>6/26/2023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9931E-2957-4624-9A94-CB29AE17D0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F1851-26F6-4C6A-BDE6-D8B753E18A2E}" type="datetimeFigureOut">
              <a:rPr lang="en-US" smtClean="0"/>
              <a:pPr/>
              <a:t>6/26/2023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9931E-2957-4624-9A94-CB29AE17D0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F1851-26F6-4C6A-BDE6-D8B753E18A2E}" type="datetimeFigureOut">
              <a:rPr lang="en-US" smtClean="0"/>
              <a:pPr/>
              <a:t>6/26/2023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9931E-2957-4624-9A94-CB29AE17D0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F1851-26F6-4C6A-BDE6-D8B753E18A2E}" type="datetimeFigureOut">
              <a:rPr lang="en-US" smtClean="0"/>
              <a:pPr/>
              <a:t>6/26/2023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9931E-2957-4624-9A94-CB29AE17D0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F1851-26F6-4C6A-BDE6-D8B753E18A2E}" type="datetimeFigureOut">
              <a:rPr lang="en-US" smtClean="0"/>
              <a:pPr/>
              <a:t>6/26/2023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9931E-2957-4624-9A94-CB29AE17D0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F1851-26F6-4C6A-BDE6-D8B753E18A2E}" type="datetimeFigureOut">
              <a:rPr lang="en-US" smtClean="0"/>
              <a:pPr/>
              <a:t>6/26/2023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9931E-2957-4624-9A94-CB29AE17D0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F1851-26F6-4C6A-BDE6-D8B753E18A2E}" type="datetimeFigureOut">
              <a:rPr lang="en-US" smtClean="0"/>
              <a:pPr/>
              <a:t>6/26/2023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9931E-2957-4624-9A94-CB29AE17D0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F1851-26F6-4C6A-BDE6-D8B753E18A2E}" type="datetimeFigureOut">
              <a:rPr lang="en-US" smtClean="0"/>
              <a:pPr/>
              <a:t>6/26/2023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9931E-2957-4624-9A94-CB29AE17D0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F1851-26F6-4C6A-BDE6-D8B753E18A2E}" type="datetimeFigureOut">
              <a:rPr lang="en-US" smtClean="0"/>
              <a:pPr/>
              <a:t>6/26/2023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9931E-2957-4624-9A94-CB29AE17D0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F1851-26F6-4C6A-BDE6-D8B753E18A2E}" type="datetimeFigureOut">
              <a:rPr lang="en-US" smtClean="0"/>
              <a:pPr/>
              <a:t>6/26/2023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9931E-2957-4624-9A94-CB29AE17D0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2F1851-26F6-4C6A-BDE6-D8B753E18A2E}" type="datetimeFigureOut">
              <a:rPr lang="en-US" smtClean="0"/>
              <a:pPr/>
              <a:t>6/26/2023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D9931E-2957-4624-9A94-CB29AE17D0A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42976" y="0"/>
            <a:ext cx="6929486" cy="52322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  <a:latin typeface="Bahnschrift SemiBold" pitchFamily="34" charset="0"/>
              </a:rPr>
              <a:t>     TS </a:t>
            </a:r>
            <a:r>
              <a:rPr lang="en-US" sz="2800" dirty="0" err="1" smtClean="0">
                <a:solidFill>
                  <a:srgbClr val="FFFF00"/>
                </a:solidFill>
                <a:latin typeface="Bahnschrift SemiBold" pitchFamily="34" charset="0"/>
              </a:rPr>
              <a:t>Lawcet</a:t>
            </a:r>
            <a:r>
              <a:rPr lang="en-US" sz="2800" dirty="0" smtClean="0">
                <a:solidFill>
                  <a:srgbClr val="FFFF00"/>
                </a:solidFill>
                <a:latin typeface="Bahnschrift SemiBold" pitchFamily="34" charset="0"/>
              </a:rPr>
              <a:t> 2022 Law Colleges List</a:t>
            </a:r>
            <a:endParaRPr lang="en-US" sz="2800" dirty="0">
              <a:solidFill>
                <a:srgbClr val="FFFF00"/>
              </a:solidFill>
              <a:latin typeface="Bahnschrift SemiBold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214428"/>
            <a:ext cx="9144000" cy="36625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>
                <a:latin typeface="Bahnschrift SemiBold" pitchFamily="34" charset="0"/>
              </a:rPr>
              <a:t> </a:t>
            </a:r>
            <a:r>
              <a:rPr lang="en-US" sz="3600" dirty="0" smtClean="0">
                <a:latin typeface="Bahnschrift SemiBold" pitchFamily="34" charset="0"/>
              </a:rPr>
              <a:t>     </a:t>
            </a:r>
            <a:r>
              <a:rPr lang="en-US" sz="3600" dirty="0" smtClean="0">
                <a:solidFill>
                  <a:srgbClr val="FF0000"/>
                </a:solidFill>
                <a:latin typeface="Bahnschrift SemiBold" pitchFamily="34" charset="0"/>
              </a:rPr>
              <a:t>1. </a:t>
            </a:r>
            <a:r>
              <a:rPr lang="en-US" sz="2400" dirty="0" err="1" smtClean="0">
                <a:solidFill>
                  <a:srgbClr val="0070C0"/>
                </a:solidFill>
                <a:latin typeface="Bahnschrift SemiBold" pitchFamily="34" charset="0"/>
              </a:rPr>
              <a:t>Kakatiya</a:t>
            </a:r>
            <a:r>
              <a:rPr lang="en-US" sz="2400" dirty="0" smtClean="0">
                <a:solidFill>
                  <a:srgbClr val="0070C0"/>
                </a:solidFill>
                <a:latin typeface="Bahnschrift SemiBold" pitchFamily="34" charset="0"/>
              </a:rPr>
              <a:t> university</a:t>
            </a:r>
            <a:r>
              <a:rPr lang="en-US" sz="2400" dirty="0" smtClean="0">
                <a:solidFill>
                  <a:srgbClr val="FF0000"/>
                </a:solidFill>
                <a:latin typeface="Bahnschrift SemiBold" pitchFamily="34" charset="0"/>
              </a:rPr>
              <a:t> - Warangal</a:t>
            </a:r>
            <a:r>
              <a:rPr lang="en-US" sz="3600" dirty="0" smtClean="0">
                <a:latin typeface="Bahnschrift SemiBold" pitchFamily="34" charset="0"/>
              </a:rPr>
              <a:t>                     </a:t>
            </a:r>
            <a:r>
              <a:rPr lang="en-US" sz="2400" dirty="0" smtClean="0">
                <a:latin typeface="Bahnschrift SemiBold" pitchFamily="34" charset="0"/>
              </a:rPr>
              <a:t>   </a:t>
            </a:r>
            <a:r>
              <a:rPr lang="en-US" sz="3600" dirty="0" smtClean="0">
                <a:latin typeface="Bahnschrift SemiBold" pitchFamily="34" charset="0"/>
              </a:rPr>
              <a:t>                       </a:t>
            </a:r>
          </a:p>
          <a:p>
            <a:r>
              <a:rPr lang="en-US" sz="3200" dirty="0" smtClean="0">
                <a:latin typeface="Bahnschrift SemiBold" pitchFamily="34" charset="0"/>
              </a:rPr>
              <a:t>        </a:t>
            </a:r>
            <a:r>
              <a:rPr lang="en-US" sz="2800" dirty="0" smtClean="0">
                <a:latin typeface="Bahnschrift SemiBold" pitchFamily="34" charset="0"/>
              </a:rPr>
              <a:t>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60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11780/-</a:t>
            </a:r>
          </a:p>
          <a:p>
            <a:r>
              <a:rPr lang="en-US" sz="4000" dirty="0" smtClean="0">
                <a:solidFill>
                  <a:srgbClr val="FF0000"/>
                </a:solidFill>
                <a:latin typeface="Bahnschrift SemiBold" pitchFamily="34" charset="0"/>
              </a:rPr>
              <a:t>   2.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 OU Campus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– </a:t>
            </a:r>
            <a:r>
              <a:rPr lang="en-US" sz="2800" dirty="0" err="1" smtClean="0">
                <a:solidFill>
                  <a:srgbClr val="FF0000"/>
                </a:solidFill>
                <a:latin typeface="Bahnschrift SemiBold" pitchFamily="34" charset="0"/>
              </a:rPr>
              <a:t>Hyderbad</a:t>
            </a:r>
            <a:endParaRPr lang="en-US" sz="2800" dirty="0" smtClean="0">
              <a:solidFill>
                <a:srgbClr val="FF0000"/>
              </a:solidFill>
              <a:latin typeface="Bahnschrift SemiBold" pitchFamily="34" charset="0"/>
            </a:endParaRPr>
          </a:p>
          <a:p>
            <a:r>
              <a:rPr lang="en-US" sz="2800" dirty="0" smtClean="0">
                <a:latin typeface="Bahnschrift SemiBold" pitchFamily="34" charset="0"/>
              </a:rPr>
              <a:t>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60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16000/-</a:t>
            </a:r>
            <a:r>
              <a:rPr lang="en-US" sz="2800" dirty="0" smtClean="0">
                <a:latin typeface="Bahnschrift SemiBold" pitchFamily="34" charset="0"/>
              </a:rPr>
              <a:t> </a:t>
            </a:r>
          </a:p>
          <a:p>
            <a:r>
              <a:rPr lang="en-US" sz="4000" dirty="0" smtClean="0">
                <a:solidFill>
                  <a:srgbClr val="FF0000"/>
                </a:solidFill>
                <a:latin typeface="Bahnschrift SemiBold" pitchFamily="34" charset="0"/>
              </a:rPr>
              <a:t>   3. </a:t>
            </a:r>
            <a:r>
              <a:rPr lang="en-US" sz="2800" dirty="0" err="1" smtClean="0">
                <a:solidFill>
                  <a:srgbClr val="0070C0"/>
                </a:solidFill>
                <a:latin typeface="Bahnschrift SemiBold" pitchFamily="34" charset="0"/>
              </a:rPr>
              <a:t>Telangana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Bahnschrift SemiBold" pitchFamily="34" charset="0"/>
              </a:rPr>
              <a:t>University,Dichpally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– </a:t>
            </a:r>
            <a:r>
              <a:rPr lang="en-US" sz="2800" dirty="0" err="1" smtClean="0">
                <a:solidFill>
                  <a:srgbClr val="FF0000"/>
                </a:solidFill>
                <a:latin typeface="Bahnschrift SemiBold" pitchFamily="34" charset="0"/>
              </a:rPr>
              <a:t>Nizamabad</a:t>
            </a:r>
            <a:endParaRPr lang="en-US" sz="2800" dirty="0" smtClean="0">
              <a:solidFill>
                <a:srgbClr val="FF0000"/>
              </a:solidFill>
              <a:latin typeface="Bahnschrift SemiBold" pitchFamily="34" charset="0"/>
            </a:endParaRPr>
          </a:p>
          <a:p>
            <a:r>
              <a:rPr lang="en-US" sz="2800" dirty="0" smtClean="0">
                <a:latin typeface="Bahnschrift SemiBold" pitchFamily="34" charset="0"/>
              </a:rPr>
              <a:t>  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50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13270/-</a:t>
            </a:r>
            <a:r>
              <a:rPr lang="en-US" sz="2800" dirty="0" smtClean="0">
                <a:latin typeface="Bahnschrift SemiBold" pitchFamily="34" charset="0"/>
              </a:rPr>
              <a:t> </a:t>
            </a:r>
          </a:p>
          <a:p>
            <a:r>
              <a:rPr lang="en-US" sz="2800" dirty="0" smtClean="0">
                <a:latin typeface="Bahnschrift SemiBold" pitchFamily="34" charset="0"/>
              </a:rPr>
              <a:t>    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571486"/>
            <a:ext cx="5786446" cy="52322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Bahnschrift SemiBold" pitchFamily="34" charset="0"/>
              </a:rPr>
              <a:t>  Universities/ </a:t>
            </a:r>
            <a:r>
              <a:rPr lang="en-US" sz="2800" dirty="0" err="1" smtClean="0">
                <a:solidFill>
                  <a:schemeClr val="bg1"/>
                </a:solidFill>
                <a:latin typeface="Bahnschrift SemiBold" pitchFamily="34" charset="0"/>
              </a:rPr>
              <a:t>Govt</a:t>
            </a:r>
            <a:r>
              <a:rPr lang="en-US" sz="2800" dirty="0" smtClean="0">
                <a:solidFill>
                  <a:schemeClr val="bg1"/>
                </a:solidFill>
                <a:latin typeface="Bahnschrift SemiBold" pitchFamily="34" charset="0"/>
              </a:rPr>
              <a:t> Colleges: </a:t>
            </a:r>
            <a:r>
              <a:rPr lang="en-US" sz="2800" dirty="0" smtClean="0">
                <a:solidFill>
                  <a:srgbClr val="FFFF00"/>
                </a:solidFill>
                <a:latin typeface="Bahnschrift SemiBold" pitchFamily="34" charset="0"/>
              </a:rPr>
              <a:t>3</a:t>
            </a:r>
            <a:endParaRPr lang="en-US" sz="2800" dirty="0">
              <a:solidFill>
                <a:srgbClr val="FFFF00"/>
              </a:solidFill>
              <a:latin typeface="Bahnschrift Semi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571486"/>
            <a:ext cx="9144000" cy="440120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Bahnschrift SemiBold" pitchFamily="34" charset="0"/>
              </a:rPr>
              <a:t>                   Place :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Hyderabad</a:t>
            </a:r>
            <a:endParaRPr lang="en-US" sz="2800" dirty="0" smtClean="0">
              <a:solidFill>
                <a:srgbClr val="FF0000"/>
              </a:solidFill>
              <a:latin typeface="Franklin Gothic Demi" pitchFamily="34" charset="0"/>
            </a:endParaRPr>
          </a:p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  1. 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OU Campus -</a:t>
            </a:r>
            <a:r>
              <a:rPr lang="en-US" sz="2800" dirty="0" err="1" smtClean="0">
                <a:solidFill>
                  <a:srgbClr val="C00000"/>
                </a:solidFill>
                <a:latin typeface="Bahnschrift SemiBold" pitchFamily="34" charset="0"/>
              </a:rPr>
              <a:t>Gvt</a:t>
            </a:r>
            <a:endParaRPr lang="en-US" sz="2800" dirty="0" smtClean="0">
              <a:solidFill>
                <a:srgbClr val="C00000"/>
              </a:solidFill>
              <a:latin typeface="Bahnschrift SemiBold" pitchFamily="34" charset="0"/>
            </a:endParaRPr>
          </a:p>
          <a:p>
            <a:r>
              <a:rPr lang="en-US" sz="2800" dirty="0" smtClean="0">
                <a:latin typeface="Bahnschrift SemiBold" pitchFamily="34" charset="0"/>
              </a:rPr>
              <a:t>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60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16000/-</a:t>
            </a:r>
            <a:r>
              <a:rPr lang="en-US" sz="2800" dirty="0" smtClean="0">
                <a:latin typeface="Bahnschrift SemiBold" pitchFamily="34" charset="0"/>
              </a:rPr>
              <a:t> </a:t>
            </a:r>
          </a:p>
          <a:p>
            <a:r>
              <a:rPr lang="en-US" sz="2800" dirty="0" smtClean="0">
                <a:solidFill>
                  <a:srgbClr val="C00000"/>
                </a:solidFill>
                <a:latin typeface="Franklin Gothic Demi" pitchFamily="34" charset="0"/>
              </a:rPr>
              <a:t>     </a:t>
            </a:r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2.</a:t>
            </a:r>
            <a:r>
              <a:rPr lang="en-US" sz="2800" dirty="0" smtClean="0">
                <a:solidFill>
                  <a:srgbClr val="002060"/>
                </a:solidFill>
                <a:latin typeface="Franklin Gothic Demi" pitchFamily="34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Bahnschrift SemiBold" pitchFamily="34" charset="0"/>
              </a:rPr>
              <a:t>Ananntha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 Law </a:t>
            </a:r>
            <a:r>
              <a:rPr lang="en-US" sz="2800" dirty="0" err="1" smtClean="0">
                <a:solidFill>
                  <a:srgbClr val="0070C0"/>
                </a:solidFill>
                <a:latin typeface="Bahnschrift SemiBold" pitchFamily="34" charset="0"/>
              </a:rPr>
              <a:t>clg</a:t>
            </a:r>
            <a:r>
              <a:rPr lang="en-US" sz="2800" dirty="0" smtClean="0">
                <a:solidFill>
                  <a:srgbClr val="002060"/>
                </a:solidFill>
                <a:latin typeface="Franklin Gothic Demi" pitchFamily="34" charset="0"/>
              </a:rPr>
              <a:t> – </a:t>
            </a:r>
            <a:r>
              <a:rPr lang="en-US" sz="2800" dirty="0" err="1" smtClean="0">
                <a:solidFill>
                  <a:srgbClr val="C00000"/>
                </a:solidFill>
                <a:latin typeface="Franklin Gothic Demi" pitchFamily="34" charset="0"/>
              </a:rPr>
              <a:t>pvt</a:t>
            </a:r>
            <a:endParaRPr lang="en-US" sz="2800" dirty="0" smtClean="0">
              <a:solidFill>
                <a:srgbClr val="C00000"/>
              </a:solidFill>
              <a:latin typeface="Franklin Gothic Demi" pitchFamily="34" charset="0"/>
            </a:endParaRPr>
          </a:p>
          <a:p>
            <a:r>
              <a:rPr lang="en-US" sz="2800" dirty="0" smtClean="0">
                <a:latin typeface="Bahnschrift SemiBold" pitchFamily="34" charset="0"/>
              </a:rPr>
              <a:t>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192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16000/-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 3.</a:t>
            </a:r>
            <a:r>
              <a:rPr lang="en-US" sz="2800" dirty="0" smtClean="0">
                <a:solidFill>
                  <a:srgbClr val="002060"/>
                </a:solidFill>
                <a:latin typeface="Franklin Gothic Demi" pitchFamily="34" charset="0"/>
              </a:rPr>
              <a:t> </a:t>
            </a:r>
            <a:r>
              <a:rPr lang="en-US" sz="2800" dirty="0" smtClean="0">
                <a:solidFill>
                  <a:srgbClr val="0070C0"/>
                </a:solidFill>
              </a:rPr>
              <a:t>AURORA'S LEGAL SERVICE ACADEMY</a:t>
            </a:r>
            <a:r>
              <a:rPr lang="en-US" sz="2800" dirty="0" smtClean="0">
                <a:solidFill>
                  <a:srgbClr val="002060"/>
                </a:solidFill>
                <a:latin typeface="Franklin Gothic Demi" pitchFamily="34" charset="0"/>
              </a:rPr>
              <a:t>– </a:t>
            </a:r>
            <a:r>
              <a:rPr lang="en-US" sz="2800" dirty="0" err="1" smtClean="0">
                <a:solidFill>
                  <a:srgbClr val="C00000"/>
                </a:solidFill>
                <a:latin typeface="Franklin Gothic Demi" pitchFamily="34" charset="0"/>
              </a:rPr>
              <a:t>pvt</a:t>
            </a:r>
            <a:endParaRPr lang="en-US" sz="2800" dirty="0" smtClean="0">
              <a:solidFill>
                <a:srgbClr val="C00000"/>
              </a:solidFill>
              <a:latin typeface="Franklin Gothic Demi" pitchFamily="34" charset="0"/>
            </a:endParaRPr>
          </a:p>
          <a:p>
            <a:r>
              <a:rPr lang="en-US" sz="2800" dirty="0" smtClean="0">
                <a:latin typeface="Bahnschrift SemiBold" pitchFamily="34" charset="0"/>
              </a:rPr>
              <a:t> 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192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29000/-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 4.</a:t>
            </a:r>
            <a:r>
              <a:rPr lang="en-US" sz="2800" dirty="0" smtClean="0">
                <a:solidFill>
                  <a:srgbClr val="002060"/>
                </a:solidFill>
                <a:latin typeface="Franklin Gothic Demi" pitchFamily="34" charset="0"/>
              </a:rPr>
              <a:t> </a:t>
            </a:r>
            <a:r>
              <a:rPr lang="en-US" sz="2800" dirty="0" smtClean="0">
                <a:solidFill>
                  <a:srgbClr val="0070C0"/>
                </a:solidFill>
              </a:rPr>
              <a:t>Dr. B. R. AMBEDKAR COLLEGE OF LAW</a:t>
            </a:r>
            <a:r>
              <a:rPr lang="en-US" sz="2800" dirty="0" smtClean="0">
                <a:solidFill>
                  <a:srgbClr val="002060"/>
                </a:solidFill>
                <a:latin typeface="Franklin Gothic Demi" pitchFamily="34" charset="0"/>
              </a:rPr>
              <a:t>– </a:t>
            </a:r>
            <a:r>
              <a:rPr lang="en-US" sz="2800" dirty="0" err="1" smtClean="0">
                <a:solidFill>
                  <a:srgbClr val="C00000"/>
                </a:solidFill>
                <a:latin typeface="Franklin Gothic Demi" pitchFamily="34" charset="0"/>
              </a:rPr>
              <a:t>pvt</a:t>
            </a:r>
            <a:endParaRPr lang="en-US" sz="2800" dirty="0" smtClean="0">
              <a:solidFill>
                <a:srgbClr val="C00000"/>
              </a:solidFill>
              <a:latin typeface="Franklin Gothic Demi" pitchFamily="34" charset="0"/>
            </a:endParaRPr>
          </a:p>
          <a:p>
            <a:r>
              <a:rPr lang="en-US" sz="2800" dirty="0" smtClean="0">
                <a:latin typeface="Bahnschrift SemiBold" pitchFamily="34" charset="0"/>
              </a:rPr>
              <a:t> 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144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25000/-</a:t>
            </a:r>
            <a:endParaRPr lang="en-US" sz="2800" dirty="0" smtClean="0">
              <a:solidFill>
                <a:srgbClr val="C00000"/>
              </a:solidFill>
              <a:latin typeface="Franklin Gothic Demi" pitchFamily="34" charset="0"/>
            </a:endParaRPr>
          </a:p>
          <a:p>
            <a:r>
              <a:rPr lang="en-US" sz="2800" dirty="0" smtClean="0">
                <a:solidFill>
                  <a:schemeClr val="tx1"/>
                </a:solidFill>
                <a:latin typeface="Bahnschrift SemiBold" pitchFamily="34" charset="0"/>
              </a:rPr>
              <a:t>  </a:t>
            </a:r>
            <a:endParaRPr lang="en-US" sz="2800" dirty="0" smtClean="0">
              <a:solidFill>
                <a:srgbClr val="C00000"/>
              </a:solidFill>
              <a:latin typeface="Franklin Gothic Dem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2976" y="0"/>
            <a:ext cx="6143668" cy="52322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Bahnschrift SemiBold" pitchFamily="34" charset="0"/>
              </a:rPr>
              <a:t>          Total law Colleges: </a:t>
            </a:r>
            <a:r>
              <a:rPr lang="en-US" sz="2800" dirty="0" smtClean="0">
                <a:solidFill>
                  <a:srgbClr val="FFFF00"/>
                </a:solidFill>
                <a:latin typeface="Bahnschrift SemiBold" pitchFamily="34" charset="0"/>
              </a:rPr>
              <a:t>23</a:t>
            </a:r>
            <a:endParaRPr lang="en-US" sz="2800" dirty="0">
              <a:solidFill>
                <a:srgbClr val="FFFF00"/>
              </a:solidFill>
              <a:latin typeface="Bahnschrift Semi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42858"/>
            <a:ext cx="9144000" cy="48320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  5. </a:t>
            </a:r>
            <a:r>
              <a:rPr lang="en-US" sz="2800" dirty="0" smtClean="0">
                <a:solidFill>
                  <a:srgbClr val="0070C0"/>
                </a:solidFill>
              </a:rPr>
              <a:t>K. V. RANGA REDDY INSTITUTE OF LAW 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-</a:t>
            </a:r>
            <a:r>
              <a:rPr lang="en-US" sz="2800" dirty="0" err="1" smtClean="0">
                <a:solidFill>
                  <a:srgbClr val="C00000"/>
                </a:solidFill>
                <a:latin typeface="Bahnschrift SemiBold" pitchFamily="34" charset="0"/>
              </a:rPr>
              <a:t>pvt</a:t>
            </a:r>
            <a:endParaRPr lang="en-US" sz="2800" dirty="0" smtClean="0">
              <a:solidFill>
                <a:srgbClr val="C00000"/>
              </a:solidFill>
              <a:latin typeface="Bahnschrift SemiBold" pitchFamily="34" charset="0"/>
            </a:endParaRPr>
          </a:p>
          <a:p>
            <a:r>
              <a:rPr lang="en-US" sz="2800" dirty="0" smtClean="0">
                <a:latin typeface="Bahnschrift SemiBold" pitchFamily="34" charset="0"/>
              </a:rPr>
              <a:t>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144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22000/-</a:t>
            </a:r>
            <a:r>
              <a:rPr lang="en-US" sz="2800" dirty="0" smtClean="0">
                <a:latin typeface="Bahnschrift SemiBold" pitchFamily="34" charset="0"/>
              </a:rPr>
              <a:t> </a:t>
            </a:r>
          </a:p>
          <a:p>
            <a:r>
              <a:rPr lang="en-US" sz="2800" dirty="0" smtClean="0">
                <a:solidFill>
                  <a:srgbClr val="C00000"/>
                </a:solidFill>
                <a:latin typeface="Franklin Gothic Demi" pitchFamily="34" charset="0"/>
              </a:rPr>
              <a:t>     </a:t>
            </a:r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6.</a:t>
            </a:r>
            <a:r>
              <a:rPr lang="en-US" sz="2800" dirty="0" smtClean="0">
                <a:solidFill>
                  <a:srgbClr val="002060"/>
                </a:solidFill>
                <a:latin typeface="Franklin Gothic Demi" pitchFamily="34" charset="0"/>
              </a:rPr>
              <a:t> </a:t>
            </a:r>
            <a:r>
              <a:rPr lang="en-US" sz="2800" dirty="0" smtClean="0">
                <a:solidFill>
                  <a:srgbClr val="0070C0"/>
                </a:solidFill>
              </a:rPr>
              <a:t>KESHAV MEMORIAL COLLEGE OF LAW</a:t>
            </a:r>
            <a:r>
              <a:rPr lang="en-US" sz="2800" dirty="0" smtClean="0">
                <a:solidFill>
                  <a:srgbClr val="0070C0"/>
                </a:solidFill>
                <a:latin typeface="Franklin Gothic Demi" pitchFamily="34" charset="0"/>
              </a:rPr>
              <a:t> </a:t>
            </a:r>
            <a:r>
              <a:rPr lang="en-US" sz="2800" dirty="0" smtClean="0">
                <a:solidFill>
                  <a:srgbClr val="002060"/>
                </a:solidFill>
                <a:latin typeface="Franklin Gothic Demi" pitchFamily="34" charset="0"/>
              </a:rPr>
              <a:t>– </a:t>
            </a:r>
            <a:r>
              <a:rPr lang="en-US" sz="2800" dirty="0" err="1" smtClean="0">
                <a:solidFill>
                  <a:srgbClr val="C00000"/>
                </a:solidFill>
                <a:latin typeface="Franklin Gothic Demi" pitchFamily="34" charset="0"/>
              </a:rPr>
              <a:t>pvt</a:t>
            </a:r>
            <a:endParaRPr lang="en-US" sz="2800" dirty="0" smtClean="0">
              <a:solidFill>
                <a:srgbClr val="C00000"/>
              </a:solidFill>
              <a:latin typeface="Franklin Gothic Demi" pitchFamily="34" charset="0"/>
            </a:endParaRPr>
          </a:p>
          <a:p>
            <a:r>
              <a:rPr lang="en-US" sz="2800" dirty="0" smtClean="0">
                <a:latin typeface="Bahnschrift SemiBold" pitchFamily="34" charset="0"/>
              </a:rPr>
              <a:t>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144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22000/-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 7.</a:t>
            </a:r>
            <a:r>
              <a:rPr lang="en-US" sz="2800" dirty="0" smtClean="0">
                <a:solidFill>
                  <a:srgbClr val="002060"/>
                </a:solidFill>
                <a:latin typeface="Franklin Gothic Demi" pitchFamily="34" charset="0"/>
              </a:rPr>
              <a:t> </a:t>
            </a:r>
            <a:r>
              <a:rPr lang="en-US" sz="2800" dirty="0" smtClean="0">
                <a:solidFill>
                  <a:srgbClr val="0070C0"/>
                </a:solidFill>
              </a:rPr>
              <a:t>MAHATMA GANDHI LAW COLLEGE</a:t>
            </a:r>
            <a:r>
              <a:rPr lang="en-US" sz="2800" dirty="0" smtClean="0">
                <a:solidFill>
                  <a:srgbClr val="002060"/>
                </a:solidFill>
                <a:latin typeface="Franklin Gothic Demi" pitchFamily="34" charset="0"/>
              </a:rPr>
              <a:t>– </a:t>
            </a:r>
            <a:r>
              <a:rPr lang="en-US" sz="2800" dirty="0" err="1" smtClean="0">
                <a:solidFill>
                  <a:srgbClr val="C00000"/>
                </a:solidFill>
                <a:latin typeface="Franklin Gothic Demi" pitchFamily="34" charset="0"/>
              </a:rPr>
              <a:t>pvt</a:t>
            </a:r>
            <a:endParaRPr lang="en-US" sz="2800" dirty="0" smtClean="0">
              <a:solidFill>
                <a:srgbClr val="C00000"/>
              </a:solidFill>
              <a:latin typeface="Franklin Gothic Demi" pitchFamily="34" charset="0"/>
            </a:endParaRPr>
          </a:p>
          <a:p>
            <a:r>
              <a:rPr lang="en-US" sz="2800" dirty="0" smtClean="0">
                <a:latin typeface="Bahnschrift SemiBold" pitchFamily="34" charset="0"/>
              </a:rPr>
              <a:t>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239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28000/-</a:t>
            </a:r>
          </a:p>
          <a:p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      - 3LLB</a:t>
            </a:r>
            <a:r>
              <a:rPr lang="en-US" sz="2800" dirty="0" smtClean="0">
                <a:latin typeface="Bahnschrift SemiBold" pitchFamily="34" charset="0"/>
              </a:rPr>
              <a:t>  - Regular (</a:t>
            </a:r>
            <a:r>
              <a:rPr lang="en-US" sz="2800" dirty="0" err="1" smtClean="0">
                <a:latin typeface="Bahnschrift SemiBold" pitchFamily="34" charset="0"/>
              </a:rPr>
              <a:t>Hons</a:t>
            </a:r>
            <a:r>
              <a:rPr lang="en-US" sz="2800" dirty="0" smtClean="0">
                <a:latin typeface="Bahnschrift SemiBold" pitchFamily="34" charset="0"/>
              </a:rPr>
              <a:t>)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240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28000/-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 8.</a:t>
            </a:r>
            <a:r>
              <a:rPr lang="en-US" sz="2800" dirty="0" smtClean="0">
                <a:solidFill>
                  <a:srgbClr val="002060"/>
                </a:solidFill>
                <a:latin typeface="Franklin Gothic Demi" pitchFamily="34" charset="0"/>
              </a:rPr>
              <a:t> </a:t>
            </a:r>
            <a:r>
              <a:rPr lang="en-US" sz="2800" dirty="0" smtClean="0">
                <a:solidFill>
                  <a:srgbClr val="0070C0"/>
                </a:solidFill>
              </a:rPr>
              <a:t>MARWADI SIKSHA SAMITHI LAW COLLEGE</a:t>
            </a:r>
            <a:r>
              <a:rPr lang="en-US" sz="2800" dirty="0" smtClean="0">
                <a:solidFill>
                  <a:srgbClr val="002060"/>
                </a:solidFill>
                <a:latin typeface="Franklin Gothic Demi" pitchFamily="34" charset="0"/>
              </a:rPr>
              <a:t>– </a:t>
            </a:r>
            <a:r>
              <a:rPr lang="en-US" sz="2800" dirty="0" err="1" smtClean="0">
                <a:solidFill>
                  <a:srgbClr val="C00000"/>
                </a:solidFill>
                <a:latin typeface="Franklin Gothic Demi" pitchFamily="34" charset="0"/>
              </a:rPr>
              <a:t>pvt</a:t>
            </a:r>
            <a:endParaRPr lang="en-US" sz="2800" dirty="0" smtClean="0">
              <a:solidFill>
                <a:srgbClr val="C00000"/>
              </a:solidFill>
              <a:latin typeface="Franklin Gothic Demi" pitchFamily="34" charset="0"/>
            </a:endParaRPr>
          </a:p>
          <a:p>
            <a:r>
              <a:rPr lang="en-US" sz="2800" dirty="0" smtClean="0">
                <a:latin typeface="Bahnschrift SemiBold" pitchFamily="34" charset="0"/>
              </a:rPr>
              <a:t> 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192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20000/-  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 9.</a:t>
            </a:r>
            <a:r>
              <a:rPr lang="en-US" sz="2800" dirty="0" smtClean="0">
                <a:solidFill>
                  <a:srgbClr val="002060"/>
                </a:solidFill>
                <a:latin typeface="Franklin Gothic Demi" pitchFamily="34" charset="0"/>
              </a:rPr>
              <a:t> </a:t>
            </a:r>
            <a:r>
              <a:rPr lang="en-US" sz="2800" dirty="0" smtClean="0">
                <a:solidFill>
                  <a:srgbClr val="0070C0"/>
                </a:solidFill>
              </a:rPr>
              <a:t>PADALA RAMA REDDY LAW COLLEGE</a:t>
            </a:r>
            <a:r>
              <a:rPr lang="en-US" sz="2800" dirty="0" smtClean="0">
                <a:solidFill>
                  <a:srgbClr val="002060"/>
                </a:solidFill>
                <a:latin typeface="Franklin Gothic Demi" pitchFamily="34" charset="0"/>
              </a:rPr>
              <a:t>– </a:t>
            </a:r>
            <a:r>
              <a:rPr lang="en-US" sz="2800" dirty="0" err="1" smtClean="0">
                <a:solidFill>
                  <a:srgbClr val="C00000"/>
                </a:solidFill>
                <a:latin typeface="Franklin Gothic Demi" pitchFamily="34" charset="0"/>
              </a:rPr>
              <a:t>pvt</a:t>
            </a:r>
            <a:endParaRPr lang="en-US" sz="2800" dirty="0" smtClean="0">
              <a:solidFill>
                <a:srgbClr val="C00000"/>
              </a:solidFill>
              <a:latin typeface="Franklin Gothic Demi" pitchFamily="34" charset="0"/>
            </a:endParaRPr>
          </a:p>
          <a:p>
            <a:r>
              <a:rPr lang="en-US" sz="2800" dirty="0" smtClean="0">
                <a:latin typeface="Bahnschrift SemiBold" pitchFamily="34" charset="0"/>
              </a:rPr>
              <a:t>   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192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22320/-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357172"/>
            <a:ext cx="9144000" cy="39703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10. </a:t>
            </a:r>
            <a:r>
              <a:rPr lang="en-US" sz="2800" dirty="0" smtClean="0">
                <a:solidFill>
                  <a:srgbClr val="0070C0"/>
                </a:solidFill>
              </a:rPr>
              <a:t>PENDEKANTI LAW COLLEGE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-</a:t>
            </a:r>
            <a:r>
              <a:rPr lang="en-US" sz="2800" dirty="0" err="1" smtClean="0">
                <a:solidFill>
                  <a:srgbClr val="C00000"/>
                </a:solidFill>
                <a:latin typeface="Bahnschrift SemiBold" pitchFamily="34" charset="0"/>
              </a:rPr>
              <a:t>pvt</a:t>
            </a:r>
            <a:endParaRPr lang="en-US" sz="2800" dirty="0" smtClean="0">
              <a:solidFill>
                <a:srgbClr val="C00000"/>
              </a:solidFill>
              <a:latin typeface="Bahnschrift SemiBold" pitchFamily="34" charset="0"/>
            </a:endParaRPr>
          </a:p>
          <a:p>
            <a:r>
              <a:rPr lang="en-US" sz="2800" dirty="0" smtClean="0">
                <a:latin typeface="Bahnschrift SemiBold" pitchFamily="34" charset="0"/>
              </a:rPr>
              <a:t>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192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16000/-</a:t>
            </a:r>
            <a:r>
              <a:rPr lang="en-US" sz="2800" dirty="0" smtClean="0">
                <a:latin typeface="Bahnschrift SemiBold" pitchFamily="34" charset="0"/>
              </a:rPr>
              <a:t> </a:t>
            </a:r>
          </a:p>
          <a:p>
            <a:r>
              <a:rPr lang="en-US" sz="2800" dirty="0" smtClean="0">
                <a:solidFill>
                  <a:srgbClr val="C00000"/>
                </a:solidFill>
                <a:latin typeface="Franklin Gothic Demi" pitchFamily="34" charset="0"/>
              </a:rPr>
              <a:t>    </a:t>
            </a:r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11.</a:t>
            </a:r>
            <a:r>
              <a:rPr lang="en-US" sz="2800" dirty="0" smtClean="0">
                <a:solidFill>
                  <a:srgbClr val="002060"/>
                </a:solidFill>
                <a:latin typeface="Franklin Gothic Demi" pitchFamily="34" charset="0"/>
              </a:rPr>
              <a:t> </a:t>
            </a:r>
            <a:r>
              <a:rPr lang="en-US" sz="2800" dirty="0" smtClean="0">
                <a:solidFill>
                  <a:srgbClr val="0070C0"/>
                </a:solidFill>
              </a:rPr>
              <a:t>PONUGOTI MADHAVA RAO COLLEGE</a:t>
            </a:r>
            <a:r>
              <a:rPr lang="en-US" sz="2800" dirty="0" smtClean="0">
                <a:solidFill>
                  <a:srgbClr val="002060"/>
                </a:solidFill>
                <a:latin typeface="Franklin Gothic Demi" pitchFamily="34" charset="0"/>
              </a:rPr>
              <a:t>– </a:t>
            </a:r>
            <a:r>
              <a:rPr lang="en-US" sz="2800" dirty="0" err="1" smtClean="0">
                <a:solidFill>
                  <a:srgbClr val="C00000"/>
                </a:solidFill>
                <a:latin typeface="Franklin Gothic Demi" pitchFamily="34" charset="0"/>
              </a:rPr>
              <a:t>pvt</a:t>
            </a:r>
            <a:endParaRPr lang="en-US" sz="2800" dirty="0" smtClean="0">
              <a:solidFill>
                <a:srgbClr val="C00000"/>
              </a:solidFill>
              <a:latin typeface="Franklin Gothic Demi" pitchFamily="34" charset="0"/>
            </a:endParaRPr>
          </a:p>
          <a:p>
            <a:r>
              <a:rPr lang="en-US" sz="2800" dirty="0" smtClean="0">
                <a:latin typeface="Bahnschrift SemiBold" pitchFamily="34" charset="0"/>
              </a:rPr>
              <a:t>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192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21000/-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12.</a:t>
            </a:r>
            <a:r>
              <a:rPr lang="en-US" sz="2800" dirty="0" smtClean="0">
                <a:solidFill>
                  <a:srgbClr val="002060"/>
                </a:solidFill>
                <a:latin typeface="Franklin Gothic Demi" pitchFamily="34" charset="0"/>
              </a:rPr>
              <a:t> </a:t>
            </a:r>
            <a:r>
              <a:rPr lang="en-US" sz="2800" dirty="0" smtClean="0">
                <a:solidFill>
                  <a:srgbClr val="0070C0"/>
                </a:solidFill>
              </a:rPr>
              <a:t>SULTAN-UL-ULOOM LAW COLLEGE </a:t>
            </a:r>
            <a:r>
              <a:rPr lang="en-US" sz="2800" dirty="0" smtClean="0">
                <a:solidFill>
                  <a:srgbClr val="002060"/>
                </a:solidFill>
                <a:latin typeface="Franklin Gothic Demi" pitchFamily="34" charset="0"/>
              </a:rPr>
              <a:t>– </a:t>
            </a:r>
            <a:r>
              <a:rPr lang="en-US" sz="2800" dirty="0" err="1" smtClean="0">
                <a:solidFill>
                  <a:srgbClr val="C00000"/>
                </a:solidFill>
                <a:latin typeface="Franklin Gothic Demi" pitchFamily="34" charset="0"/>
              </a:rPr>
              <a:t>pvt</a:t>
            </a:r>
            <a:endParaRPr lang="en-US" sz="2800" dirty="0" smtClean="0">
              <a:solidFill>
                <a:srgbClr val="C00000"/>
              </a:solidFill>
              <a:latin typeface="Franklin Gothic Demi" pitchFamily="34" charset="0"/>
            </a:endParaRPr>
          </a:p>
          <a:p>
            <a:r>
              <a:rPr lang="en-US" sz="2800" dirty="0" smtClean="0">
                <a:latin typeface="Bahnschrift SemiBold" pitchFamily="34" charset="0"/>
              </a:rPr>
              <a:t>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(</a:t>
            </a:r>
            <a:r>
              <a:rPr lang="en-US" sz="2800" dirty="0" smtClean="0">
                <a:solidFill>
                  <a:srgbClr val="00B050"/>
                </a:solidFill>
                <a:latin typeface="Bahnschrift SemiBold" pitchFamily="34" charset="0"/>
              </a:rPr>
              <a:t>MM</a:t>
            </a:r>
            <a:r>
              <a:rPr lang="en-US" sz="2800" dirty="0" smtClean="0">
                <a:latin typeface="Bahnschrift SemiBold" pitchFamily="34" charset="0"/>
              </a:rPr>
              <a:t>)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144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30000/-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13.</a:t>
            </a:r>
            <a:r>
              <a:rPr lang="en-US" sz="2800" dirty="0" smtClean="0">
                <a:solidFill>
                  <a:srgbClr val="002060"/>
                </a:solidFill>
                <a:latin typeface="Franklin Gothic Demi" pitchFamily="34" charset="0"/>
              </a:rPr>
              <a:t> </a:t>
            </a:r>
            <a:r>
              <a:rPr lang="en-US" sz="2800" dirty="0" smtClean="0">
                <a:solidFill>
                  <a:srgbClr val="0070C0"/>
                </a:solidFill>
              </a:rPr>
              <a:t>COLLEGE OF LAW FOR WOMEN ANDHRA MAHILA    </a:t>
            </a:r>
          </a:p>
          <a:p>
            <a:r>
              <a:rPr lang="en-US" sz="2800" dirty="0" smtClean="0">
                <a:solidFill>
                  <a:srgbClr val="0070C0"/>
                </a:solidFill>
              </a:rPr>
              <a:t>              SABHA </a:t>
            </a:r>
            <a:r>
              <a:rPr lang="en-US" sz="2800" dirty="0" smtClean="0">
                <a:solidFill>
                  <a:srgbClr val="002060"/>
                </a:solidFill>
                <a:latin typeface="Franklin Gothic Demi" pitchFamily="34" charset="0"/>
              </a:rPr>
              <a:t>– </a:t>
            </a:r>
            <a:r>
              <a:rPr lang="en-US" sz="2800" dirty="0" err="1" smtClean="0">
                <a:solidFill>
                  <a:srgbClr val="C00000"/>
                </a:solidFill>
                <a:latin typeface="Franklin Gothic Demi" pitchFamily="34" charset="0"/>
              </a:rPr>
              <a:t>pvt</a:t>
            </a:r>
            <a:endParaRPr lang="en-US" sz="2800" dirty="0" smtClean="0">
              <a:solidFill>
                <a:srgbClr val="C00000"/>
              </a:solidFill>
              <a:latin typeface="Franklin Gothic Demi" pitchFamily="34" charset="0"/>
            </a:endParaRPr>
          </a:p>
          <a:p>
            <a:r>
              <a:rPr lang="en-US" sz="2800" dirty="0" smtClean="0">
                <a:latin typeface="Bahnschrift SemiBold" pitchFamily="34" charset="0"/>
              </a:rPr>
              <a:t> 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48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25000/-  (</a:t>
            </a:r>
            <a:r>
              <a:rPr lang="en-US" sz="2800" dirty="0" smtClean="0">
                <a:solidFill>
                  <a:srgbClr val="00B050"/>
                </a:solidFill>
                <a:latin typeface="Bahnschrift SemiBold" pitchFamily="34" charset="0"/>
              </a:rPr>
              <a:t>only women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142990"/>
            <a:ext cx="9144000" cy="15696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Bahnschrift SemiBold" pitchFamily="34" charset="0"/>
              </a:rPr>
              <a:t>                     Place :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NIZAMABAD</a:t>
            </a:r>
            <a:endParaRPr lang="en-US" sz="2800" dirty="0" smtClean="0">
              <a:solidFill>
                <a:srgbClr val="FF0000"/>
              </a:solidFill>
              <a:latin typeface="Franklin Gothic Demi" pitchFamily="34" charset="0"/>
            </a:endParaRPr>
          </a:p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  </a:t>
            </a:r>
            <a:r>
              <a:rPr lang="en-US" sz="4000" dirty="0" smtClean="0">
                <a:solidFill>
                  <a:srgbClr val="FF0000"/>
                </a:solidFill>
                <a:latin typeface="Bahnschrift SemiBold" pitchFamily="34" charset="0"/>
              </a:rPr>
              <a:t>1. </a:t>
            </a:r>
            <a:r>
              <a:rPr lang="en-US" sz="2800" dirty="0" err="1" smtClean="0">
                <a:solidFill>
                  <a:srgbClr val="0070C0"/>
                </a:solidFill>
                <a:latin typeface="Bahnschrift SemiBold" pitchFamily="34" charset="0"/>
              </a:rPr>
              <a:t>Telangana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Bahnschrift SemiBold" pitchFamily="34" charset="0"/>
              </a:rPr>
              <a:t>University,Dichpally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– </a:t>
            </a:r>
            <a:r>
              <a:rPr lang="en-US" sz="2800" dirty="0" err="1" smtClean="0">
                <a:solidFill>
                  <a:srgbClr val="FF0000"/>
                </a:solidFill>
                <a:latin typeface="Bahnschrift SemiBold" pitchFamily="34" charset="0"/>
              </a:rPr>
              <a:t>Nizamabad</a:t>
            </a:r>
            <a:endParaRPr lang="en-US" sz="2800" dirty="0" smtClean="0">
              <a:solidFill>
                <a:srgbClr val="FF0000"/>
              </a:solidFill>
              <a:latin typeface="Bahnschrift SemiBold" pitchFamily="34" charset="0"/>
            </a:endParaRPr>
          </a:p>
          <a:p>
            <a:r>
              <a:rPr lang="en-US" sz="2800" dirty="0" smtClean="0">
                <a:latin typeface="Bahnschrift SemiBold" pitchFamily="34" charset="0"/>
              </a:rPr>
              <a:t>           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50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13270/-</a:t>
            </a:r>
            <a:r>
              <a:rPr lang="en-US" sz="2800" dirty="0" smtClean="0">
                <a:latin typeface="Bahnschrift SemiBold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571486"/>
            <a:ext cx="9144000" cy="310854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Bahnschrift SemiBold" pitchFamily="34" charset="0"/>
              </a:rPr>
              <a:t>                   Place :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Warangal</a:t>
            </a:r>
            <a:r>
              <a:rPr lang="en-US" sz="2800" dirty="0" smtClean="0">
                <a:latin typeface="Bahnschrift SemiBold" pitchFamily="34" charset="0"/>
              </a:rPr>
              <a:t> </a:t>
            </a:r>
            <a:endParaRPr lang="en-US" sz="2800" dirty="0" smtClean="0">
              <a:solidFill>
                <a:srgbClr val="FF0000"/>
              </a:solidFill>
              <a:latin typeface="Franklin Gothic Demi" pitchFamily="34" charset="0"/>
            </a:endParaRPr>
          </a:p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1. </a:t>
            </a:r>
            <a:r>
              <a:rPr lang="en-US" sz="2800" dirty="0" err="1" smtClean="0">
                <a:solidFill>
                  <a:srgbClr val="0070C0"/>
                </a:solidFill>
                <a:latin typeface="Bahnschrift SemiBold" pitchFamily="34" charset="0"/>
              </a:rPr>
              <a:t>Kakatiya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 university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- Warangal</a:t>
            </a:r>
            <a:r>
              <a:rPr lang="en-US" sz="2800" dirty="0" smtClean="0">
                <a:latin typeface="Bahnschrift SemiBold" pitchFamily="34" charset="0"/>
              </a:rPr>
              <a:t> </a:t>
            </a:r>
            <a:r>
              <a:rPr lang="en-US" sz="2800" dirty="0" smtClean="0">
                <a:solidFill>
                  <a:srgbClr val="002060"/>
                </a:solidFill>
                <a:latin typeface="Franklin Gothic Demi" pitchFamily="34" charset="0"/>
              </a:rPr>
              <a:t>– </a:t>
            </a:r>
            <a:r>
              <a:rPr lang="en-US" sz="2800" dirty="0" err="1" smtClean="0">
                <a:solidFill>
                  <a:srgbClr val="C00000"/>
                </a:solidFill>
                <a:latin typeface="Franklin Gothic Demi" pitchFamily="34" charset="0"/>
              </a:rPr>
              <a:t>Gvt</a:t>
            </a:r>
            <a:r>
              <a:rPr lang="en-US" sz="2800" dirty="0" smtClean="0">
                <a:latin typeface="Bahnschrift SemiBold" pitchFamily="34" charset="0"/>
              </a:rPr>
              <a:t>                                             </a:t>
            </a:r>
            <a:endParaRPr lang="en-US" sz="2800" dirty="0" smtClean="0">
              <a:latin typeface="Bahnschrift SemiBold" pitchFamily="34" charset="0"/>
            </a:endParaRPr>
          </a:p>
          <a:p>
            <a:r>
              <a:rPr lang="en-US" sz="2800" dirty="0" smtClean="0">
                <a:latin typeface="Bahnschrift SemiBold" pitchFamily="34" charset="0"/>
              </a:rPr>
              <a:t>  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60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11780/-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2. </a:t>
            </a:r>
            <a:r>
              <a:rPr lang="en-US" sz="2800" dirty="0" smtClean="0">
                <a:solidFill>
                  <a:srgbClr val="0070C0"/>
                </a:solidFill>
              </a:rPr>
              <a:t>ADARSHA LAW COLLEGE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- Warangal</a:t>
            </a:r>
            <a:r>
              <a:rPr lang="en-US" sz="2800" dirty="0" smtClean="0">
                <a:latin typeface="Bahnschrift SemiBold" pitchFamily="34" charset="0"/>
              </a:rPr>
              <a:t> </a:t>
            </a:r>
            <a:r>
              <a:rPr lang="en-US" sz="2800" dirty="0" smtClean="0">
                <a:solidFill>
                  <a:srgbClr val="002060"/>
                </a:solidFill>
                <a:latin typeface="Franklin Gothic Demi" pitchFamily="34" charset="0"/>
              </a:rPr>
              <a:t>– </a:t>
            </a:r>
            <a:r>
              <a:rPr lang="en-US" sz="2800" dirty="0" err="1" smtClean="0">
                <a:solidFill>
                  <a:srgbClr val="C00000"/>
                </a:solidFill>
                <a:latin typeface="Franklin Gothic Demi" pitchFamily="34" charset="0"/>
              </a:rPr>
              <a:t>pvt</a:t>
            </a:r>
            <a:r>
              <a:rPr lang="en-US" sz="2800" dirty="0" smtClean="0">
                <a:latin typeface="Bahnschrift SemiBold" pitchFamily="34" charset="0"/>
              </a:rPr>
              <a:t>                                             </a:t>
            </a:r>
          </a:p>
          <a:p>
            <a:r>
              <a:rPr lang="en-US" sz="2800" dirty="0" smtClean="0">
                <a:latin typeface="Bahnschrift SemiBold" pitchFamily="34" charset="0"/>
              </a:rPr>
              <a:t>    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240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18000/-</a:t>
            </a:r>
          </a:p>
          <a:p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    </a:t>
            </a:r>
            <a:endParaRPr lang="en-US" sz="2800" dirty="0" smtClean="0">
              <a:solidFill>
                <a:srgbClr val="C00000"/>
              </a:solidFill>
              <a:latin typeface="Franklin Gothic Dem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571486"/>
            <a:ext cx="9144000" cy="224676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Bahnschrift SemiBold" pitchFamily="34" charset="0"/>
              </a:rPr>
              <a:t>                   Place : </a:t>
            </a:r>
            <a:r>
              <a:rPr lang="en-US" sz="2800" dirty="0" err="1" smtClean="0">
                <a:solidFill>
                  <a:srgbClr val="FF0000"/>
                </a:solidFill>
                <a:latin typeface="Bahnschrift SemiBold" pitchFamily="34" charset="0"/>
              </a:rPr>
              <a:t>Khammam</a:t>
            </a:r>
            <a:endParaRPr lang="en-US" sz="2800" dirty="0" smtClean="0">
              <a:solidFill>
                <a:srgbClr val="FF0000"/>
              </a:solidFill>
              <a:latin typeface="Franklin Gothic Demi" pitchFamily="34" charset="0"/>
            </a:endParaRPr>
          </a:p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1. </a:t>
            </a:r>
            <a:r>
              <a:rPr lang="en-US" sz="2800" dirty="0" smtClean="0">
                <a:solidFill>
                  <a:srgbClr val="0070C0"/>
                </a:solidFill>
              </a:rPr>
              <a:t>MANAIR COLLEGE OF LAW</a:t>
            </a:r>
            <a:r>
              <a:rPr lang="en-US" sz="2800" dirty="0" smtClean="0">
                <a:solidFill>
                  <a:srgbClr val="0070C0"/>
                </a:solidFill>
                <a:latin typeface="Bahnschrift SemiBold" pitchFamily="34" charset="0"/>
              </a:rPr>
              <a:t>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- </a:t>
            </a:r>
            <a:r>
              <a:rPr lang="en-US" sz="2800" dirty="0" err="1" smtClean="0">
                <a:solidFill>
                  <a:srgbClr val="FF0000"/>
                </a:solidFill>
                <a:latin typeface="Bahnschrift SemiBold" pitchFamily="34" charset="0"/>
              </a:rPr>
              <a:t>Khammam</a:t>
            </a:r>
            <a:r>
              <a:rPr lang="en-US" sz="2800" dirty="0" smtClean="0">
                <a:latin typeface="Bahnschrift SemiBold" pitchFamily="34" charset="0"/>
              </a:rPr>
              <a:t> </a:t>
            </a:r>
            <a:r>
              <a:rPr lang="en-US" sz="2800" dirty="0" smtClean="0">
                <a:solidFill>
                  <a:srgbClr val="002060"/>
                </a:solidFill>
                <a:latin typeface="Franklin Gothic Demi" pitchFamily="34" charset="0"/>
              </a:rPr>
              <a:t>– </a:t>
            </a:r>
            <a:r>
              <a:rPr lang="en-US" sz="2800" dirty="0" err="1" smtClean="0">
                <a:solidFill>
                  <a:srgbClr val="C00000"/>
                </a:solidFill>
                <a:latin typeface="Franklin Gothic Demi" pitchFamily="34" charset="0"/>
              </a:rPr>
              <a:t>pvt</a:t>
            </a:r>
            <a:r>
              <a:rPr lang="en-US" sz="2800" dirty="0" smtClean="0">
                <a:latin typeface="Bahnschrift SemiBold" pitchFamily="34" charset="0"/>
              </a:rPr>
              <a:t>                                             </a:t>
            </a:r>
          </a:p>
          <a:p>
            <a:r>
              <a:rPr lang="en-US" sz="2800" dirty="0" smtClean="0">
                <a:latin typeface="Bahnschrift SemiBold" pitchFamily="34" charset="0"/>
              </a:rPr>
              <a:t>  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(</a:t>
            </a:r>
            <a:r>
              <a:rPr lang="en-US" sz="2800" dirty="0" smtClean="0">
                <a:solidFill>
                  <a:srgbClr val="00B050"/>
                </a:solidFill>
                <a:latin typeface="Bahnschrift SemiBold" pitchFamily="34" charset="0"/>
              </a:rPr>
              <a:t>MM</a:t>
            </a:r>
            <a:r>
              <a:rPr lang="en-US" sz="2800" dirty="0" smtClean="0">
                <a:latin typeface="Bahnschrift SemiBold" pitchFamily="34" charset="0"/>
              </a:rPr>
              <a:t>)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144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13500/-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</a:t>
            </a:r>
            <a:endParaRPr lang="en-US" sz="2800" dirty="0" smtClean="0">
              <a:solidFill>
                <a:srgbClr val="C00000"/>
              </a:solidFill>
              <a:latin typeface="Franklin Gothic Dem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571486"/>
            <a:ext cx="9144000" cy="224676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Bahnschrift SemiBold" pitchFamily="34" charset="0"/>
              </a:rPr>
              <a:t>                   Place : </a:t>
            </a:r>
            <a:r>
              <a:rPr lang="en-US" sz="2800" dirty="0" err="1" smtClean="0">
                <a:solidFill>
                  <a:srgbClr val="FF0000"/>
                </a:solidFill>
                <a:latin typeface="Bahnschrift SemiBold" pitchFamily="34" charset="0"/>
              </a:rPr>
              <a:t>RangaReddy</a:t>
            </a:r>
            <a:endParaRPr lang="en-US" sz="2800" dirty="0" smtClean="0">
              <a:solidFill>
                <a:srgbClr val="FF0000"/>
              </a:solidFill>
              <a:latin typeface="Franklin Gothic Demi" pitchFamily="34" charset="0"/>
            </a:endParaRPr>
          </a:p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1. </a:t>
            </a:r>
            <a:r>
              <a:rPr lang="en-US" sz="2800" dirty="0" smtClean="0">
                <a:solidFill>
                  <a:srgbClr val="0070C0"/>
                </a:solidFill>
              </a:rPr>
              <a:t>BHASKAR LAW COLLEGE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– </a:t>
            </a:r>
            <a:r>
              <a:rPr lang="en-US" sz="2800" dirty="0" err="1" smtClean="0">
                <a:solidFill>
                  <a:srgbClr val="FF0000"/>
                </a:solidFill>
                <a:latin typeface="Bahnschrift SemiBold" pitchFamily="34" charset="0"/>
              </a:rPr>
              <a:t>RangaReddy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r>
              <a:rPr lang="en-US" sz="2800" dirty="0" smtClean="0">
                <a:solidFill>
                  <a:srgbClr val="002060"/>
                </a:solidFill>
                <a:latin typeface="Franklin Gothic Demi" pitchFamily="34" charset="0"/>
              </a:rPr>
              <a:t>– </a:t>
            </a:r>
            <a:r>
              <a:rPr lang="en-US" sz="2800" dirty="0" err="1" smtClean="0">
                <a:solidFill>
                  <a:srgbClr val="C00000"/>
                </a:solidFill>
                <a:latin typeface="Franklin Gothic Demi" pitchFamily="34" charset="0"/>
              </a:rPr>
              <a:t>pvt</a:t>
            </a:r>
            <a:r>
              <a:rPr lang="en-US" sz="2800" dirty="0" smtClean="0">
                <a:latin typeface="Bahnschrift SemiBold" pitchFamily="34" charset="0"/>
              </a:rPr>
              <a:t>                                              </a:t>
            </a:r>
          </a:p>
          <a:p>
            <a:r>
              <a:rPr lang="en-US" sz="2800" dirty="0" smtClean="0">
                <a:latin typeface="Bahnschrift SemiBold" pitchFamily="34" charset="0"/>
              </a:rPr>
              <a:t>  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96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25000/-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</a:t>
            </a:r>
            <a:endParaRPr lang="en-US" sz="2800" dirty="0" smtClean="0">
              <a:solidFill>
                <a:srgbClr val="C00000"/>
              </a:solidFill>
              <a:latin typeface="Franklin Gothic Dem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571486"/>
            <a:ext cx="9144000" cy="224676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Bahnschrift SemiBold" pitchFamily="34" charset="0"/>
              </a:rPr>
              <a:t>                   Place : </a:t>
            </a:r>
            <a:r>
              <a:rPr lang="en-US" sz="2800" dirty="0" err="1" smtClean="0">
                <a:solidFill>
                  <a:srgbClr val="FF0000"/>
                </a:solidFill>
                <a:latin typeface="Bahnschrift SemiBold" pitchFamily="34" charset="0"/>
              </a:rPr>
              <a:t>Medak</a:t>
            </a:r>
            <a:endParaRPr lang="en-US" sz="2800" dirty="0" smtClean="0">
              <a:solidFill>
                <a:srgbClr val="FF0000"/>
              </a:solidFill>
              <a:latin typeface="Franklin Gothic Demi" pitchFamily="34" charset="0"/>
            </a:endParaRPr>
          </a:p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1. </a:t>
            </a:r>
            <a:r>
              <a:rPr lang="en-US" sz="2800" dirty="0" smtClean="0">
                <a:solidFill>
                  <a:srgbClr val="0070C0"/>
                </a:solidFill>
              </a:rPr>
              <a:t>VINAYAKA LAW COLLEGE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– </a:t>
            </a:r>
            <a:r>
              <a:rPr lang="en-US" sz="2800" dirty="0" err="1" smtClean="0">
                <a:solidFill>
                  <a:srgbClr val="FF0000"/>
                </a:solidFill>
                <a:latin typeface="Bahnschrift SemiBold" pitchFamily="34" charset="0"/>
              </a:rPr>
              <a:t>Medak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r>
              <a:rPr lang="en-US" sz="2800" dirty="0" smtClean="0">
                <a:solidFill>
                  <a:srgbClr val="002060"/>
                </a:solidFill>
                <a:latin typeface="Franklin Gothic Demi" pitchFamily="34" charset="0"/>
              </a:rPr>
              <a:t>– </a:t>
            </a:r>
            <a:r>
              <a:rPr lang="en-US" sz="2800" dirty="0" err="1" smtClean="0">
                <a:solidFill>
                  <a:srgbClr val="C00000"/>
                </a:solidFill>
                <a:latin typeface="Franklin Gothic Demi" pitchFamily="34" charset="0"/>
              </a:rPr>
              <a:t>pvt</a:t>
            </a:r>
            <a:r>
              <a:rPr lang="en-US" sz="2800" dirty="0" smtClean="0">
                <a:latin typeface="Bahnschrift SemiBold" pitchFamily="34" charset="0"/>
              </a:rPr>
              <a:t>                                              </a:t>
            </a:r>
          </a:p>
          <a:p>
            <a:r>
              <a:rPr lang="en-US" sz="2800" dirty="0" smtClean="0">
                <a:latin typeface="Bahnschrift SemiBold" pitchFamily="34" charset="0"/>
              </a:rPr>
              <a:t>  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192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21000/-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</a:t>
            </a:r>
            <a:endParaRPr lang="en-US" sz="2800" dirty="0" smtClean="0">
              <a:solidFill>
                <a:srgbClr val="C00000"/>
              </a:solidFill>
              <a:latin typeface="Franklin Gothic Dem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571486"/>
            <a:ext cx="9144000" cy="267765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Bahnschrift SemiBold" pitchFamily="34" charset="0"/>
              </a:rPr>
              <a:t>                   Place : </a:t>
            </a:r>
            <a:r>
              <a:rPr lang="en-US" sz="2800" dirty="0" err="1" smtClean="0">
                <a:solidFill>
                  <a:srgbClr val="FF0000"/>
                </a:solidFill>
                <a:latin typeface="Bahnschrift SemiBold" pitchFamily="34" charset="0"/>
              </a:rPr>
              <a:t>SangaReddy</a:t>
            </a:r>
            <a:endParaRPr lang="en-US" sz="2800" dirty="0" smtClean="0">
              <a:solidFill>
                <a:srgbClr val="FF0000"/>
              </a:solidFill>
              <a:latin typeface="Franklin Gothic Demi" pitchFamily="34" charset="0"/>
            </a:endParaRPr>
          </a:p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1. </a:t>
            </a:r>
            <a:r>
              <a:rPr lang="en-US" sz="2800" dirty="0" smtClean="0">
                <a:solidFill>
                  <a:srgbClr val="0070C0"/>
                </a:solidFill>
              </a:rPr>
              <a:t>VISWA BHARATHI COLLEGE OF LAW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- </a:t>
            </a:r>
            <a:r>
              <a:rPr lang="en-US" sz="2800" dirty="0" err="1" smtClean="0">
                <a:solidFill>
                  <a:srgbClr val="FF0000"/>
                </a:solidFill>
                <a:latin typeface="Bahnschrift SemiBold" pitchFamily="34" charset="0"/>
              </a:rPr>
              <a:t>SangaReddy</a:t>
            </a:r>
            <a:r>
              <a:rPr lang="en-US" sz="2800" dirty="0" smtClean="0">
                <a:solidFill>
                  <a:srgbClr val="002060"/>
                </a:solidFill>
                <a:latin typeface="Franklin Gothic Demi" pitchFamily="34" charset="0"/>
              </a:rPr>
              <a:t> </a:t>
            </a:r>
            <a:r>
              <a:rPr lang="en-US" sz="2400" dirty="0" smtClean="0">
                <a:solidFill>
                  <a:srgbClr val="002060"/>
                </a:solidFill>
                <a:latin typeface="Franklin Gothic Demi" pitchFamily="34" charset="0"/>
              </a:rPr>
              <a:t>– </a:t>
            </a:r>
            <a:r>
              <a:rPr lang="en-US" sz="2400" dirty="0" err="1" smtClean="0">
                <a:solidFill>
                  <a:srgbClr val="C00000"/>
                </a:solidFill>
                <a:latin typeface="Franklin Gothic Demi" pitchFamily="34" charset="0"/>
              </a:rPr>
              <a:t>pvt</a:t>
            </a:r>
            <a:r>
              <a:rPr lang="en-US" sz="2400" dirty="0" smtClean="0">
                <a:latin typeface="Bahnschrift SemiBold" pitchFamily="34" charset="0"/>
              </a:rPr>
              <a:t>                                              </a:t>
            </a:r>
            <a:endParaRPr lang="en-US" sz="2800" dirty="0" smtClean="0">
              <a:latin typeface="Bahnschrift SemiBold" pitchFamily="34" charset="0"/>
            </a:endParaRPr>
          </a:p>
          <a:p>
            <a:r>
              <a:rPr lang="en-US" sz="2800" dirty="0" smtClean="0">
                <a:latin typeface="Bahnschrift SemiBold" pitchFamily="34" charset="0"/>
              </a:rPr>
              <a:t>         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- 3LLB</a:t>
            </a:r>
            <a:r>
              <a:rPr lang="en-US" sz="2800" dirty="0" smtClean="0">
                <a:latin typeface="Bahnschrift SemiBold" pitchFamily="34" charset="0"/>
              </a:rPr>
              <a:t>  - Regular (</a:t>
            </a:r>
            <a:r>
              <a:rPr lang="en-US" sz="2800" dirty="0" err="1" smtClean="0">
                <a:solidFill>
                  <a:srgbClr val="00B050"/>
                </a:solidFill>
                <a:latin typeface="Bahnschrift SemiBold" pitchFamily="34" charset="0"/>
              </a:rPr>
              <a:t>Hons</a:t>
            </a:r>
            <a:r>
              <a:rPr lang="en-US" sz="2800" dirty="0" smtClean="0">
                <a:latin typeface="Bahnschrift SemiBold" pitchFamily="34" charset="0"/>
              </a:rPr>
              <a:t>)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96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18000/-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          </a:t>
            </a:r>
            <a:r>
              <a:rPr lang="en-US" sz="2800" dirty="0" smtClean="0">
                <a:latin typeface="Bahnschrift SemiBold" pitchFamily="34" charset="0"/>
              </a:rPr>
              <a:t>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96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18000/-</a:t>
            </a:r>
          </a:p>
          <a:p>
            <a:endParaRPr lang="en-US" sz="2800" dirty="0" smtClean="0">
              <a:solidFill>
                <a:srgbClr val="002060"/>
              </a:solidFill>
              <a:latin typeface="Bahnschrift Semi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571486"/>
            <a:ext cx="9144000" cy="310854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Bahnschrift SemiBold" pitchFamily="34" charset="0"/>
              </a:rPr>
              <a:t>                   Place : </a:t>
            </a:r>
            <a:r>
              <a:rPr lang="en-US" sz="2800" dirty="0" err="1" smtClean="0">
                <a:solidFill>
                  <a:srgbClr val="FF0000"/>
                </a:solidFill>
                <a:latin typeface="Bahnschrift SemiBold" pitchFamily="34" charset="0"/>
              </a:rPr>
              <a:t>Karimnagar</a:t>
            </a:r>
            <a:r>
              <a:rPr lang="en-US" sz="2800" dirty="0" smtClean="0">
                <a:latin typeface="Bahnschrift SemiBold" pitchFamily="34" charset="0"/>
              </a:rPr>
              <a:t> </a:t>
            </a:r>
            <a:endParaRPr lang="en-US" sz="2800" dirty="0" smtClean="0">
              <a:solidFill>
                <a:srgbClr val="FF0000"/>
              </a:solidFill>
              <a:latin typeface="Franklin Gothic Demi" pitchFamily="34" charset="0"/>
            </a:endParaRPr>
          </a:p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1. </a:t>
            </a:r>
            <a:r>
              <a:rPr lang="en-US" sz="2800" dirty="0" smtClean="0">
                <a:solidFill>
                  <a:srgbClr val="0070C0"/>
                </a:solidFill>
              </a:rPr>
              <a:t>JUSTICE KUMARAYYA COLLEGE OF LAW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- </a:t>
            </a:r>
            <a:r>
              <a:rPr lang="en-US" sz="2800" dirty="0" err="1" smtClean="0">
                <a:solidFill>
                  <a:srgbClr val="FF0000"/>
                </a:solidFill>
                <a:latin typeface="Bahnschrift SemiBold" pitchFamily="34" charset="0"/>
              </a:rPr>
              <a:t>Karimnagar</a:t>
            </a:r>
            <a:r>
              <a:rPr lang="en-US" sz="2800" dirty="0" smtClean="0">
                <a:latin typeface="Bahnschrift SemiBold" pitchFamily="34" charset="0"/>
              </a:rPr>
              <a:t>                                               </a:t>
            </a:r>
          </a:p>
          <a:p>
            <a:r>
              <a:rPr lang="en-US" sz="2800" dirty="0" smtClean="0">
                <a:latin typeface="Bahnschrift SemiBold" pitchFamily="34" charset="0"/>
              </a:rPr>
              <a:t>  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192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18000/-       </a:t>
            </a:r>
            <a:r>
              <a:rPr lang="en-US" sz="2800" dirty="0" smtClean="0">
                <a:solidFill>
                  <a:srgbClr val="002060"/>
                </a:solidFill>
                <a:latin typeface="Franklin Gothic Demi" pitchFamily="34" charset="0"/>
              </a:rPr>
              <a:t>– </a:t>
            </a:r>
            <a:r>
              <a:rPr lang="en-US" sz="2800" dirty="0" err="1" smtClean="0">
                <a:solidFill>
                  <a:srgbClr val="C00000"/>
                </a:solidFill>
                <a:latin typeface="Franklin Gothic Demi" pitchFamily="34" charset="0"/>
              </a:rPr>
              <a:t>pvt</a:t>
            </a:r>
            <a:endParaRPr lang="en-US" sz="2800" dirty="0" smtClean="0">
              <a:solidFill>
                <a:srgbClr val="002060"/>
              </a:solidFill>
              <a:latin typeface="Bahnschrift SemiBold" pitchFamily="34" charset="0"/>
            </a:endParaRPr>
          </a:p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2. </a:t>
            </a:r>
            <a:r>
              <a:rPr lang="en-US" sz="2800" dirty="0" smtClean="0">
                <a:solidFill>
                  <a:srgbClr val="0070C0"/>
                </a:solidFill>
              </a:rPr>
              <a:t>KIMS-COLLEGE OF LAW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- </a:t>
            </a:r>
            <a:r>
              <a:rPr lang="en-US" sz="2800" dirty="0" err="1" smtClean="0">
                <a:solidFill>
                  <a:srgbClr val="FF0000"/>
                </a:solidFill>
                <a:latin typeface="Bahnschrift SemiBold" pitchFamily="34" charset="0"/>
              </a:rPr>
              <a:t>Karimnagar</a:t>
            </a:r>
            <a:r>
              <a:rPr lang="en-US" sz="2800" dirty="0" smtClean="0">
                <a:latin typeface="Bahnschrift SemiBold" pitchFamily="34" charset="0"/>
              </a:rPr>
              <a:t>   </a:t>
            </a:r>
            <a:r>
              <a:rPr lang="en-US" sz="2800" dirty="0" smtClean="0">
                <a:solidFill>
                  <a:srgbClr val="002060"/>
                </a:solidFill>
                <a:latin typeface="Franklin Gothic Demi" pitchFamily="34" charset="0"/>
              </a:rPr>
              <a:t>– </a:t>
            </a:r>
            <a:r>
              <a:rPr lang="en-US" sz="2800" dirty="0" err="1" smtClean="0">
                <a:solidFill>
                  <a:srgbClr val="C00000"/>
                </a:solidFill>
                <a:latin typeface="Franklin Gothic Demi" pitchFamily="34" charset="0"/>
              </a:rPr>
              <a:t>pvt</a:t>
            </a:r>
            <a:r>
              <a:rPr lang="en-US" sz="2800" dirty="0" smtClean="0">
                <a:latin typeface="Bahnschrift SemiBold" pitchFamily="34" charset="0"/>
              </a:rPr>
              <a:t>                                          </a:t>
            </a:r>
          </a:p>
          <a:p>
            <a:r>
              <a:rPr lang="en-US" sz="2800" dirty="0" smtClean="0">
                <a:latin typeface="Bahnschrift SemiBold" pitchFamily="34" charset="0"/>
              </a:rPr>
              <a:t>    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144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18000/-</a:t>
            </a:r>
          </a:p>
          <a:p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    </a:t>
            </a:r>
            <a:endParaRPr lang="en-US" sz="2800" dirty="0" smtClean="0">
              <a:solidFill>
                <a:srgbClr val="C00000"/>
              </a:solidFill>
              <a:latin typeface="Franklin Gothic Dem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857238"/>
            <a:ext cx="9144000" cy="224676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Bahnschrift SemiBold" pitchFamily="34" charset="0"/>
              </a:rPr>
              <a:t>                   Place : </a:t>
            </a:r>
            <a:r>
              <a:rPr lang="en-US" sz="2800" dirty="0" err="1" smtClean="0">
                <a:solidFill>
                  <a:srgbClr val="FF0000"/>
                </a:solidFill>
                <a:latin typeface="Bahnschrift SemiBold" pitchFamily="34" charset="0"/>
              </a:rPr>
              <a:t>Nalgonda</a:t>
            </a:r>
            <a:endParaRPr lang="en-US" sz="2800" dirty="0" smtClean="0">
              <a:solidFill>
                <a:srgbClr val="FF0000"/>
              </a:solidFill>
              <a:latin typeface="Franklin Gothic Demi" pitchFamily="34" charset="0"/>
            </a:endParaRPr>
          </a:p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1. </a:t>
            </a:r>
            <a:r>
              <a:rPr lang="en-US" sz="2800" dirty="0" smtClean="0">
                <a:solidFill>
                  <a:srgbClr val="0070C0"/>
                </a:solidFill>
              </a:rPr>
              <a:t>AURORA'S LEGAL SCIENCES INSTITUTE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– </a:t>
            </a:r>
            <a:r>
              <a:rPr lang="en-US" sz="2800" dirty="0" err="1" smtClean="0">
                <a:solidFill>
                  <a:srgbClr val="FF0000"/>
                </a:solidFill>
                <a:latin typeface="Bahnschrift SemiBold" pitchFamily="34" charset="0"/>
              </a:rPr>
              <a:t>Nalgonda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 </a:t>
            </a:r>
            <a:r>
              <a:rPr lang="en-US" sz="2800" dirty="0" smtClean="0">
                <a:solidFill>
                  <a:srgbClr val="002060"/>
                </a:solidFill>
                <a:latin typeface="Franklin Gothic Demi" pitchFamily="34" charset="0"/>
              </a:rPr>
              <a:t>– </a:t>
            </a:r>
            <a:r>
              <a:rPr lang="en-US" sz="2800" dirty="0" err="1" smtClean="0">
                <a:solidFill>
                  <a:srgbClr val="C00000"/>
                </a:solidFill>
                <a:latin typeface="Franklin Gothic Demi" pitchFamily="34" charset="0"/>
              </a:rPr>
              <a:t>pvt</a:t>
            </a:r>
            <a:r>
              <a:rPr lang="en-US" sz="2800" dirty="0" smtClean="0">
                <a:latin typeface="Bahnschrift SemiBold" pitchFamily="34" charset="0"/>
              </a:rPr>
              <a:t>                                              </a:t>
            </a:r>
          </a:p>
          <a:p>
            <a:r>
              <a:rPr lang="en-US" sz="2800" dirty="0" smtClean="0">
                <a:latin typeface="Bahnschrift SemiBold" pitchFamily="34" charset="0"/>
              </a:rPr>
              <a:t>         -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3LLB</a:t>
            </a:r>
            <a:r>
              <a:rPr lang="en-US" sz="2800" dirty="0" smtClean="0">
                <a:latin typeface="Bahnschrift SemiBold" pitchFamily="34" charset="0"/>
              </a:rPr>
              <a:t>  - Regular  </a:t>
            </a:r>
            <a:r>
              <a:rPr lang="en-US" sz="2800" dirty="0" smtClean="0">
                <a:solidFill>
                  <a:srgbClr val="FF0000"/>
                </a:solidFill>
                <a:latin typeface="Bahnschrift SemiBold" pitchFamily="34" charset="0"/>
              </a:rPr>
              <a:t>48</a:t>
            </a:r>
            <a:r>
              <a:rPr lang="en-US" sz="2800" dirty="0" smtClean="0">
                <a:latin typeface="Bahnschrift SemiBold" pitchFamily="34" charset="0"/>
              </a:rPr>
              <a:t> – </a:t>
            </a:r>
            <a:r>
              <a:rPr lang="en-US" sz="2800" dirty="0" smtClean="0">
                <a:solidFill>
                  <a:srgbClr val="002060"/>
                </a:solidFill>
                <a:latin typeface="Bahnschrift SemiBold" pitchFamily="34" charset="0"/>
              </a:rPr>
              <a:t>27000/-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Franklin Gothic Demi" pitchFamily="34" charset="0"/>
              </a:rPr>
              <a:t>    </a:t>
            </a:r>
            <a:endParaRPr lang="en-US" sz="2800" dirty="0" smtClean="0">
              <a:solidFill>
                <a:srgbClr val="C00000"/>
              </a:solidFill>
              <a:latin typeface="Franklin Gothic Dem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71604" y="0"/>
            <a:ext cx="5214974" cy="52322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  <a:latin typeface="Bahnschrift SemiBold" pitchFamily="34" charset="0"/>
              </a:rPr>
              <a:t>     TS </a:t>
            </a:r>
            <a:r>
              <a:rPr lang="en-US" sz="2800" dirty="0" err="1" smtClean="0">
                <a:solidFill>
                  <a:srgbClr val="FFFF00"/>
                </a:solidFill>
                <a:latin typeface="Bahnschrift SemiBold" pitchFamily="34" charset="0"/>
              </a:rPr>
              <a:t>Lawcet</a:t>
            </a:r>
            <a:r>
              <a:rPr lang="en-US" sz="2800" dirty="0" smtClean="0">
                <a:solidFill>
                  <a:srgbClr val="FFFF00"/>
                </a:solidFill>
                <a:latin typeface="Bahnschrift SemiBold" pitchFamily="34" charset="0"/>
              </a:rPr>
              <a:t> 2023 analysis</a:t>
            </a:r>
            <a:endParaRPr lang="en-US" sz="2800" dirty="0">
              <a:solidFill>
                <a:srgbClr val="FFFF00"/>
              </a:solidFill>
              <a:latin typeface="Bahnschrift SemiBold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571486"/>
            <a:ext cx="9144000" cy="310854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>
                <a:latin typeface="Comic Sans MS" pitchFamily="66" charset="0"/>
              </a:rPr>
              <a:t> </a:t>
            </a:r>
            <a:r>
              <a:rPr lang="en-US" sz="3600" dirty="0" smtClean="0">
                <a:latin typeface="Comic Sans MS" pitchFamily="66" charset="0"/>
              </a:rPr>
              <a:t>                          </a:t>
            </a:r>
            <a:r>
              <a:rPr lang="en-US" sz="2400" dirty="0" smtClean="0">
                <a:solidFill>
                  <a:srgbClr val="FF0000"/>
                </a:solidFill>
                <a:latin typeface="Comic Sans MS" pitchFamily="66" charset="0"/>
              </a:rPr>
              <a:t>2023</a:t>
            </a:r>
            <a:endParaRPr lang="en-US" sz="3600" dirty="0" smtClean="0">
              <a:latin typeface="Comic Sans MS" pitchFamily="66" charset="0"/>
            </a:endParaRPr>
          </a:p>
          <a:p>
            <a:r>
              <a:rPr lang="en-US" sz="3200" dirty="0" smtClean="0">
                <a:latin typeface="Comic Sans MS" pitchFamily="66" charset="0"/>
              </a:rPr>
              <a:t> </a:t>
            </a:r>
            <a:r>
              <a:rPr lang="en-US" sz="2000" dirty="0" err="1" smtClean="0">
                <a:latin typeface="Comic Sans MS" pitchFamily="66" charset="0"/>
              </a:rPr>
              <a:t>Aplications</a:t>
            </a:r>
            <a:r>
              <a:rPr lang="en-US" sz="3200" dirty="0" smtClean="0">
                <a:latin typeface="Comic Sans MS" pitchFamily="66" charset="0"/>
              </a:rPr>
              <a:t> </a:t>
            </a:r>
            <a:r>
              <a:rPr lang="en-US" sz="2400" dirty="0" smtClean="0">
                <a:solidFill>
                  <a:srgbClr val="FF0000"/>
                </a:solidFill>
                <a:latin typeface="Comic Sans MS" pitchFamily="66" charset="0"/>
              </a:rPr>
              <a:t>43692      written -</a:t>
            </a:r>
            <a:r>
              <a:rPr lang="en-US" sz="2400" dirty="0" smtClean="0">
                <a:solidFill>
                  <a:schemeClr val="tx1"/>
                </a:solidFill>
                <a:latin typeface="Comic Sans MS" pitchFamily="66" charset="0"/>
              </a:rPr>
              <a:t>36218</a:t>
            </a:r>
            <a:r>
              <a:rPr lang="en-US" sz="2400" dirty="0" smtClean="0">
                <a:solidFill>
                  <a:srgbClr val="FF0000"/>
                </a:solidFill>
                <a:latin typeface="Comic Sans MS" pitchFamily="66" charset="0"/>
              </a:rPr>
              <a:t>        Qualified - </a:t>
            </a:r>
            <a:r>
              <a:rPr lang="en-US" sz="2400" dirty="0" smtClean="0">
                <a:solidFill>
                  <a:schemeClr val="tx1"/>
                </a:solidFill>
                <a:latin typeface="Comic Sans MS" pitchFamily="66" charset="0"/>
              </a:rPr>
              <a:t>29049   </a:t>
            </a:r>
            <a:endParaRPr lang="en-US" sz="3200" dirty="0" smtClean="0">
              <a:solidFill>
                <a:schemeClr val="tx1"/>
              </a:solidFill>
              <a:latin typeface="Comic Sans MS" pitchFamily="66" charset="0"/>
            </a:endParaRPr>
          </a:p>
          <a:p>
            <a:r>
              <a:rPr lang="en-US" sz="3200" dirty="0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lang="en-US" sz="3200" dirty="0" smtClean="0">
                <a:solidFill>
                  <a:srgbClr val="C00000"/>
                </a:solidFill>
                <a:latin typeface="Comic Sans MS" pitchFamily="66" charset="0"/>
              </a:rPr>
              <a:t>  3yrs </a:t>
            </a:r>
            <a:r>
              <a:rPr lang="en-US" sz="3200" dirty="0" smtClean="0">
                <a:latin typeface="Comic Sans MS" pitchFamily="66" charset="0"/>
              </a:rPr>
              <a:t>  - </a:t>
            </a:r>
            <a:r>
              <a:rPr lang="en-US" sz="3200" dirty="0" smtClean="0">
                <a:solidFill>
                  <a:srgbClr val="0070C0"/>
                </a:solidFill>
                <a:latin typeface="Comic Sans MS" pitchFamily="66" charset="0"/>
              </a:rPr>
              <a:t>20234 </a:t>
            </a:r>
            <a:r>
              <a:rPr lang="en-US" sz="2400" dirty="0" smtClean="0">
                <a:solidFill>
                  <a:schemeClr val="tx1"/>
                </a:solidFill>
                <a:latin typeface="Comic Sans MS" pitchFamily="66" charset="0"/>
              </a:rPr>
              <a:t>Qualified </a:t>
            </a:r>
            <a:r>
              <a:rPr lang="en-US" sz="2400" dirty="0" smtClean="0">
                <a:solidFill>
                  <a:srgbClr val="FF0000"/>
                </a:solidFill>
                <a:latin typeface="Comic Sans MS" pitchFamily="66" charset="0"/>
              </a:rPr>
              <a:t>               </a:t>
            </a:r>
            <a:r>
              <a:rPr lang="en-US" dirty="0" smtClean="0">
                <a:solidFill>
                  <a:srgbClr val="0070C0"/>
                </a:solidFill>
                <a:latin typeface="Comic Sans MS" pitchFamily="66" charset="0"/>
              </a:rPr>
              <a:t>(eligible for counseling)</a:t>
            </a:r>
            <a:endParaRPr lang="en-US" sz="3200" dirty="0" smtClean="0">
              <a:latin typeface="Comic Sans MS" pitchFamily="66" charset="0"/>
            </a:endParaRPr>
          </a:p>
          <a:p>
            <a:r>
              <a:rPr lang="en-US" sz="3200" dirty="0">
                <a:latin typeface="Comic Sans MS" pitchFamily="66" charset="0"/>
              </a:rPr>
              <a:t> </a:t>
            </a:r>
            <a:r>
              <a:rPr lang="en-US" sz="3200" dirty="0" smtClean="0">
                <a:latin typeface="Comic Sans MS" pitchFamily="66" charset="0"/>
              </a:rPr>
              <a:t>  </a:t>
            </a:r>
            <a:r>
              <a:rPr lang="en-US" sz="3200" dirty="0" smtClean="0">
                <a:solidFill>
                  <a:srgbClr val="0070C0"/>
                </a:solidFill>
                <a:latin typeface="Comic Sans MS" pitchFamily="66" charset="0"/>
              </a:rPr>
              <a:t>5yrs</a:t>
            </a:r>
            <a:r>
              <a:rPr lang="en-US" sz="3200" dirty="0" smtClean="0">
                <a:latin typeface="Comic Sans MS" pitchFamily="66" charset="0"/>
              </a:rPr>
              <a:t>   - </a:t>
            </a:r>
            <a:r>
              <a:rPr lang="en-US" sz="3200" dirty="0" smtClean="0">
                <a:solidFill>
                  <a:srgbClr val="C00000"/>
                </a:solidFill>
                <a:latin typeface="Comic Sans MS" pitchFamily="66" charset="0"/>
              </a:rPr>
              <a:t>6039</a:t>
            </a:r>
            <a:r>
              <a:rPr lang="en-US" sz="3200" dirty="0" smtClean="0">
                <a:solidFill>
                  <a:srgbClr val="0070C0"/>
                </a:solidFill>
                <a:latin typeface="Comic Sans MS" pitchFamily="66" charset="0"/>
              </a:rPr>
              <a:t>  </a:t>
            </a:r>
            <a:r>
              <a:rPr lang="en-US" sz="2400" dirty="0" smtClean="0">
                <a:solidFill>
                  <a:schemeClr val="tx1"/>
                </a:solidFill>
                <a:latin typeface="Comic Sans MS" pitchFamily="66" charset="0"/>
              </a:rPr>
              <a:t>Qualified</a:t>
            </a:r>
            <a:endParaRPr lang="en-US" sz="3200" dirty="0" smtClean="0">
              <a:solidFill>
                <a:srgbClr val="C00000"/>
              </a:solidFill>
              <a:latin typeface="Comic Sans MS" pitchFamily="66" charset="0"/>
            </a:endParaRPr>
          </a:p>
          <a:p>
            <a:r>
              <a:rPr lang="en-US" sz="3200" dirty="0">
                <a:latin typeface="Comic Sans MS" pitchFamily="66" charset="0"/>
              </a:rPr>
              <a:t> </a:t>
            </a:r>
            <a:r>
              <a:rPr lang="en-US" sz="3200" dirty="0" smtClean="0">
                <a:latin typeface="Comic Sans MS" pitchFamily="66" charset="0"/>
              </a:rPr>
              <a:t>  </a:t>
            </a:r>
            <a:r>
              <a:rPr lang="en-US" sz="3200" dirty="0" smtClean="0">
                <a:solidFill>
                  <a:srgbClr val="C00000"/>
                </a:solidFill>
                <a:latin typeface="Comic Sans MS" pitchFamily="66" charset="0"/>
              </a:rPr>
              <a:t>LLM</a:t>
            </a:r>
            <a:r>
              <a:rPr lang="en-US" sz="3200" dirty="0" smtClean="0">
                <a:latin typeface="Comic Sans MS" pitchFamily="66" charset="0"/>
              </a:rPr>
              <a:t>  - </a:t>
            </a:r>
            <a:r>
              <a:rPr lang="en-US" sz="3200" dirty="0" smtClean="0">
                <a:solidFill>
                  <a:srgbClr val="0070C0"/>
                </a:solidFill>
                <a:latin typeface="Comic Sans MS" pitchFamily="66" charset="0"/>
              </a:rPr>
              <a:t>2776   </a:t>
            </a:r>
            <a:r>
              <a:rPr lang="en-US" sz="2400" dirty="0" smtClean="0">
                <a:solidFill>
                  <a:schemeClr val="tx1"/>
                </a:solidFill>
                <a:latin typeface="Comic Sans MS" pitchFamily="66" charset="0"/>
              </a:rPr>
              <a:t>Qualified    </a:t>
            </a:r>
            <a:endParaRPr lang="en-US" sz="3200" dirty="0" smtClean="0">
              <a:solidFill>
                <a:srgbClr val="0070C0"/>
              </a:solidFill>
              <a:latin typeface="Comic Sans MS" pitchFamily="66" charset="0"/>
            </a:endParaRPr>
          </a:p>
          <a:p>
            <a:r>
              <a:rPr lang="en-US" sz="3200" dirty="0" smtClean="0">
                <a:solidFill>
                  <a:srgbClr val="0070C0"/>
                </a:solidFill>
                <a:latin typeface="Comic Sans MS" pitchFamily="66" charset="0"/>
              </a:rPr>
              <a:t>                                               </a:t>
            </a:r>
            <a:r>
              <a:rPr lang="en-US" sz="1600" dirty="0" smtClean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en-US" sz="2400" dirty="0" smtClean="0">
                <a:solidFill>
                  <a:srgbClr val="0070C0"/>
                </a:solidFill>
                <a:latin typeface="Comic Sans MS" pitchFamily="66" charset="0"/>
              </a:rPr>
              <a:t>                                                              </a:t>
            </a:r>
            <a:endParaRPr lang="en-US" sz="3200" dirty="0" smtClean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28794" y="3286130"/>
            <a:ext cx="4286280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B050"/>
                </a:solidFill>
                <a:latin typeface="Bahnschrift SemiCondensed" pitchFamily="34" charset="0"/>
              </a:rPr>
              <a:t>  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latin typeface="Bahnschrift SemiCondensed" pitchFamily="34" charset="0"/>
              </a:rPr>
              <a:t>Available Seats in 2022 </a:t>
            </a:r>
            <a:r>
              <a:rPr lang="en-US" sz="2400" dirty="0" err="1" smtClean="0">
                <a:solidFill>
                  <a:schemeClr val="tx2">
                    <a:lumMod val="50000"/>
                  </a:schemeClr>
                </a:solidFill>
                <a:latin typeface="Bahnschrift SemiCondensed" pitchFamily="34" charset="0"/>
              </a:rPr>
              <a:t>Clg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latin typeface="Bahnschrift SemiCondensed" pitchFamily="34" charset="0"/>
              </a:rPr>
              <a:t> list</a:t>
            </a:r>
          </a:p>
          <a:p>
            <a:r>
              <a:rPr lang="en-US" sz="2400" dirty="0" smtClean="0">
                <a:solidFill>
                  <a:srgbClr val="C00000"/>
                </a:solidFill>
                <a:latin typeface="Comic Sans MS" pitchFamily="66" charset="0"/>
              </a:rPr>
              <a:t>      3yrs </a:t>
            </a:r>
            <a:r>
              <a:rPr lang="en-US" sz="2400" dirty="0" smtClean="0">
                <a:latin typeface="Comic Sans MS" pitchFamily="66" charset="0"/>
              </a:rPr>
              <a:t>  - </a:t>
            </a:r>
            <a:r>
              <a:rPr lang="en-US" sz="2400" dirty="0" smtClean="0">
                <a:solidFill>
                  <a:srgbClr val="0070C0"/>
                </a:solidFill>
                <a:latin typeface="Comic Sans MS" pitchFamily="66" charset="0"/>
              </a:rPr>
              <a:t>3473  </a:t>
            </a:r>
            <a:r>
              <a:rPr lang="en-US" sz="2400" dirty="0" smtClean="0">
                <a:latin typeface="Comic Sans MS" pitchFamily="66" charset="0"/>
              </a:rPr>
              <a:t>          </a:t>
            </a:r>
          </a:p>
          <a:p>
            <a:r>
              <a:rPr lang="en-US" sz="2400" dirty="0" smtClean="0">
                <a:latin typeface="Comic Sans MS" pitchFamily="66" charset="0"/>
              </a:rPr>
              <a:t>      </a:t>
            </a: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  <p:bldP spid="6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357290" y="1785932"/>
            <a:ext cx="6858048" cy="101566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rgbClr val="FFFF00"/>
                </a:solidFill>
                <a:latin typeface="Bahnschrift SemiBold" pitchFamily="34" charset="0"/>
              </a:rPr>
              <a:t>    Thank You All</a:t>
            </a:r>
            <a:endParaRPr lang="en-US" sz="6000" dirty="0">
              <a:solidFill>
                <a:srgbClr val="FFFF00"/>
              </a:solidFill>
              <a:latin typeface="Bahnschrift Semi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341</TotalTime>
  <Words>657</Words>
  <Application>Microsoft Office PowerPoint</Application>
  <PresentationFormat>On-screen Show (16:9)</PresentationFormat>
  <Paragraphs>107</Paragraphs>
  <Slides>14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NEW</dc:creator>
  <cp:lastModifiedBy>MARTIN</cp:lastModifiedBy>
  <cp:revision>70</cp:revision>
  <dcterms:created xsi:type="dcterms:W3CDTF">2022-07-19T10:10:30Z</dcterms:created>
  <dcterms:modified xsi:type="dcterms:W3CDTF">2023-06-26T11:20:42Z</dcterms:modified>
</cp:coreProperties>
</file>